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ink/ink1.xml" ContentType="application/inkml+xml"/>
  <Override PartName="/ppt/notesSlides/notesSlide25.xml" ContentType="application/vnd.openxmlformats-officedocument.presentationml.notesSlide+xml"/>
  <Override PartName="/ppt/ink/ink2.xml" ContentType="application/inkml+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30.xml" ContentType="application/vnd.openxmlformats-officedocument.presentationml.notesSlide+xml"/>
  <Override PartName="/ppt/ink/ink7.xml" ContentType="application/inkml+xml"/>
  <Override PartName="/ppt/notesSlides/notesSlide31.xml" ContentType="application/vnd.openxmlformats-officedocument.presentationml.notesSlide+xml"/>
  <Override PartName="/ppt/ink/ink8.xml" ContentType="application/inkml+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ink/ink9.xml" ContentType="application/inkml+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 id="2147483745" r:id="rId2"/>
    <p:sldMasterId id="2147483732" r:id="rId3"/>
  </p:sldMasterIdLst>
  <p:notesMasterIdLst>
    <p:notesMasterId r:id="rId91"/>
  </p:notesMasterIdLst>
  <p:sldIdLst>
    <p:sldId id="345" r:id="rId4"/>
    <p:sldId id="343" r:id="rId5"/>
    <p:sldId id="344" r:id="rId6"/>
    <p:sldId id="362" r:id="rId7"/>
    <p:sldId id="261" r:id="rId8"/>
    <p:sldId id="352" r:id="rId9"/>
    <p:sldId id="266" r:id="rId10"/>
    <p:sldId id="269" r:id="rId11"/>
    <p:sldId id="364" r:id="rId12"/>
    <p:sldId id="264" r:id="rId13"/>
    <p:sldId id="349" r:id="rId14"/>
    <p:sldId id="336" r:id="rId15"/>
    <p:sldId id="337" r:id="rId16"/>
    <p:sldId id="338" r:id="rId17"/>
    <p:sldId id="339" r:id="rId18"/>
    <p:sldId id="341" r:id="rId19"/>
    <p:sldId id="367" r:id="rId20"/>
    <p:sldId id="368" r:id="rId21"/>
    <p:sldId id="370" r:id="rId22"/>
    <p:sldId id="369" r:id="rId23"/>
    <p:sldId id="355" r:id="rId24"/>
    <p:sldId id="366" r:id="rId25"/>
    <p:sldId id="276" r:id="rId26"/>
    <p:sldId id="265" r:id="rId27"/>
    <p:sldId id="273" r:id="rId28"/>
    <p:sldId id="274" r:id="rId29"/>
    <p:sldId id="275" r:id="rId30"/>
    <p:sldId id="371" r:id="rId31"/>
    <p:sldId id="325" r:id="rId32"/>
    <p:sldId id="350" r:id="rId33"/>
    <p:sldId id="351" r:id="rId34"/>
    <p:sldId id="278" r:id="rId35"/>
    <p:sldId id="281" r:id="rId36"/>
    <p:sldId id="282" r:id="rId37"/>
    <p:sldId id="283" r:id="rId38"/>
    <p:sldId id="358" r:id="rId39"/>
    <p:sldId id="360" r:id="rId40"/>
    <p:sldId id="359" r:id="rId41"/>
    <p:sldId id="286" r:id="rId42"/>
    <p:sldId id="279" r:id="rId43"/>
    <p:sldId id="287" r:id="rId44"/>
    <p:sldId id="291" r:id="rId45"/>
    <p:sldId id="292" r:id="rId46"/>
    <p:sldId id="293" r:id="rId47"/>
    <p:sldId id="294" r:id="rId48"/>
    <p:sldId id="295" r:id="rId49"/>
    <p:sldId id="290" r:id="rId50"/>
    <p:sldId id="333" r:id="rId51"/>
    <p:sldId id="372" r:id="rId52"/>
    <p:sldId id="288" r:id="rId53"/>
    <p:sldId id="299" r:id="rId54"/>
    <p:sldId id="300" r:id="rId55"/>
    <p:sldId id="301" r:id="rId56"/>
    <p:sldId id="298" r:id="rId57"/>
    <p:sldId id="303" r:id="rId58"/>
    <p:sldId id="304" r:id="rId59"/>
    <p:sldId id="297" r:id="rId60"/>
    <p:sldId id="354" r:id="rId61"/>
    <p:sldId id="306" r:id="rId62"/>
    <p:sldId id="373" r:id="rId63"/>
    <p:sldId id="307" r:id="rId64"/>
    <p:sldId id="308" r:id="rId65"/>
    <p:sldId id="309" r:id="rId66"/>
    <p:sldId id="326" r:id="rId67"/>
    <p:sldId id="327" r:id="rId68"/>
    <p:sldId id="331" r:id="rId69"/>
    <p:sldId id="328" r:id="rId70"/>
    <p:sldId id="329" r:id="rId71"/>
    <p:sldId id="330" r:id="rId72"/>
    <p:sldId id="334" r:id="rId73"/>
    <p:sldId id="374" r:id="rId74"/>
    <p:sldId id="335" r:id="rId75"/>
    <p:sldId id="312" r:id="rId76"/>
    <p:sldId id="313" r:id="rId77"/>
    <p:sldId id="314" r:id="rId78"/>
    <p:sldId id="376" r:id="rId79"/>
    <p:sldId id="316" r:id="rId80"/>
    <p:sldId id="317" r:id="rId81"/>
    <p:sldId id="318" r:id="rId82"/>
    <p:sldId id="375" r:id="rId83"/>
    <p:sldId id="320" r:id="rId84"/>
    <p:sldId id="322" r:id="rId85"/>
    <p:sldId id="323" r:id="rId86"/>
    <p:sldId id="348" r:id="rId87"/>
    <p:sldId id="353" r:id="rId88"/>
    <p:sldId id="347" r:id="rId89"/>
    <p:sldId id="346" r:id="rId9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71B6FD6C-AEDB-427C-9EFB-2490D3DEAADB}">
          <p14:sldIdLst>
            <p14:sldId id="345"/>
            <p14:sldId id="343"/>
            <p14:sldId id="344"/>
            <p14:sldId id="362"/>
            <p14:sldId id="261"/>
            <p14:sldId id="352"/>
            <p14:sldId id="266"/>
            <p14:sldId id="269"/>
            <p14:sldId id="364"/>
            <p14:sldId id="264"/>
            <p14:sldId id="349"/>
            <p14:sldId id="336"/>
            <p14:sldId id="337"/>
            <p14:sldId id="338"/>
            <p14:sldId id="339"/>
            <p14:sldId id="341"/>
            <p14:sldId id="367"/>
            <p14:sldId id="368"/>
            <p14:sldId id="370"/>
            <p14:sldId id="369"/>
            <p14:sldId id="355"/>
            <p14:sldId id="366"/>
            <p14:sldId id="276"/>
            <p14:sldId id="265"/>
            <p14:sldId id="273"/>
            <p14:sldId id="274"/>
            <p14:sldId id="275"/>
            <p14:sldId id="371"/>
            <p14:sldId id="325"/>
            <p14:sldId id="350"/>
            <p14:sldId id="351"/>
            <p14:sldId id="278"/>
            <p14:sldId id="281"/>
            <p14:sldId id="282"/>
            <p14:sldId id="283"/>
            <p14:sldId id="358"/>
            <p14:sldId id="360"/>
            <p14:sldId id="359"/>
            <p14:sldId id="286"/>
            <p14:sldId id="279"/>
            <p14:sldId id="287"/>
            <p14:sldId id="291"/>
            <p14:sldId id="292"/>
            <p14:sldId id="293"/>
            <p14:sldId id="294"/>
            <p14:sldId id="295"/>
            <p14:sldId id="290"/>
            <p14:sldId id="333"/>
            <p14:sldId id="372"/>
            <p14:sldId id="288"/>
            <p14:sldId id="299"/>
            <p14:sldId id="300"/>
            <p14:sldId id="301"/>
            <p14:sldId id="298"/>
            <p14:sldId id="303"/>
            <p14:sldId id="304"/>
            <p14:sldId id="297"/>
            <p14:sldId id="354"/>
            <p14:sldId id="306"/>
            <p14:sldId id="373"/>
            <p14:sldId id="307"/>
            <p14:sldId id="308"/>
            <p14:sldId id="309"/>
            <p14:sldId id="326"/>
            <p14:sldId id="327"/>
            <p14:sldId id="331"/>
            <p14:sldId id="328"/>
            <p14:sldId id="329"/>
            <p14:sldId id="330"/>
            <p14:sldId id="334"/>
            <p14:sldId id="374"/>
            <p14:sldId id="335"/>
            <p14:sldId id="312"/>
            <p14:sldId id="313"/>
            <p14:sldId id="314"/>
            <p14:sldId id="376"/>
            <p14:sldId id="316"/>
            <p14:sldId id="317"/>
            <p14:sldId id="318"/>
            <p14:sldId id="375"/>
            <p14:sldId id="320"/>
            <p14:sldId id="322"/>
            <p14:sldId id="323"/>
            <p14:sldId id="348"/>
            <p14:sldId id="353"/>
            <p14:sldId id="347"/>
            <p14:sldId id="34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73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tableStyles" Target="tableStyles.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93"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4-02-03T12:25:19.571"/>
    </inkml:context>
    <inkml:brush xml:id="br0">
      <inkml:brushProperty name="width" value="0.05292" units="cm"/>
      <inkml:brushProperty name="height" value="0.05292" units="cm"/>
      <inkml:brushProperty name="color" value="#7030A0"/>
    </inkml:brush>
  </inkml:definitions>
  <inkml:trace contextRef="#ctx0" brushRef="#br0">7241 16768 1 0,'0'0'11'0,"0"0"5"15,0 0-7-15,0 0 5 16,0 0-6-16,0 0-5 16,0 0-2-16,0 8-1 0,0-8-1 15,0 0-1-15,0 0-4 16,0 4-10-16,0 0 6 16,0 2 4-16,0-2 1 15,0-4-2-15,0 4 4 16,0-4 0-16,0 0-1 15,0 0 4-15</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4-02-03T12:25:19.571"/>
    </inkml:context>
    <inkml:brush xml:id="br0">
      <inkml:brushProperty name="width" value="0.05292" units="cm"/>
      <inkml:brushProperty name="height" value="0.05292" units="cm"/>
      <inkml:brushProperty name="color" value="#7030A0"/>
    </inkml:brush>
  </inkml:definitions>
  <inkml:trace contextRef="#ctx0" brushRef="#br0">7241 16768 1 0,'0'0'11'0,"0"0"5"15,0 0-7-15,0 0 5 16,0 0-6-16,0 0-5 16,0 0-2-16,0 8-1 0,0-8-1 15,0 0-1-15,0 0-4 16,0 4-10-16,0 0 6 16,0 2 4-16,0-2 1 15,0-4-2-15,0 4 4 16,0-4 0-16,0 0-1 15,0 0 4-15</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4-03-28T22:31:42.458"/>
    </inkml:context>
    <inkml:brush xml:id="br0">
      <inkml:brushProperty name="width" value="0.05292" units="cm"/>
      <inkml:brushProperty name="height" value="0.05292" units="cm"/>
      <inkml:brushProperty name="color" value="#FF0000"/>
    </inkml:brush>
  </inkml:definitions>
  <inkml:trace contextRef="#ctx0" brushRef="#br0">12279 12757 11 0,'0'0'5'0,"-183"-12"-10"16,94-20 4-16,4-16 1 15,7-22 16-15,11-24 9 0,16-25-23 16,16-21-2-16,12-23-2 16,17-15-15-16,6-11-17 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4-11-18T19:01:38.449"/>
    </inkml:context>
    <inkml:brush xml:id="br0">
      <inkml:brushProperty name="width" value="0.05292" units="cm"/>
      <inkml:brushProperty name="height" value="0.05292" units="cm"/>
      <inkml:brushProperty name="color" value="#FFC000"/>
    </inkml:brush>
  </inkml:definitions>
  <inkml:trace contextRef="#ctx0" brushRef="#br0">15121 9202 1100 0,'0'0'195'0,"0"0"-82"0,0 0-105 0,0 0 190 0,0 0-106 0,0 0-38 0,0 0 34 0,93-34-65 16,-10-2-23-16,23-6 0 15,8 3 59-15,-12 12-79 16,-20 13 20-16,-8 14-6 16,-21 1-44-16,-8 39 40 15,-16 23 10-15,-18 13 14 16,-11 2 28-16,0-10 14 15,-11-19-41-15,-6-21-13 16,5-19 60-16,7-9-50 0,5 0-12 16,0 0 0-1,0 0 0-15,0-14 0 0,0-13 0 16,41-10 0-16,12-1-5 16,4 12 10-16,-4 10-5 15,-11 10 0-15,-14 6 0 16,-7 0 0-16,-9 0 0 15,-9 0-19-15,1 0 12 16,-4 14-154-16,0 8-84 16,0 4-259-16,-15-4-447 15</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4-11-18T19:23:17.373"/>
    </inkml:context>
    <inkml:brush xml:id="br0">
      <inkml:brushProperty name="width" value="0.05292" units="cm"/>
      <inkml:brushProperty name="height" value="0.05292" units="cm"/>
      <inkml:brushProperty name="color" value="#00B0F0"/>
    </inkml:brush>
    <inkml:brush xml:id="br1">
      <inkml:brushProperty name="width" value="0.05292" units="cm"/>
      <inkml:brushProperty name="height" value="0.05292" units="cm"/>
      <inkml:brushProperty name="color" value="#FF0000"/>
    </inkml:brush>
  </inkml:definitions>
  <inkml:trace contextRef="#ctx0" brushRef="#br0">9980 9434 467 0,'0'0'98'0,"0"0"21"0,0 0 78 0,0 0-30 0,0 0 4 0,0 0-76 0,0 0 16 0,8-6 4 16,-8 6-86-16,-5 10 57 0,-38 21-23 16,-16 19-29-16,-15 15 45 15,4 14-43-15,11 5-1 16,17 6 7-16,17 2-21 16,18-1 8-16,7 0 9 0,0-1-37 15,24-4 13-15,8-10-14 16,2-11 0-16,3-12 0 15,-4-10 0 1,2-11 0-16,-4-5 0 0,-1-8 0 16,-1-7 0-16,-8-3 0 15,-2-5 0-15,-5-1 0 16,5-2-96-16,9-1-129 16,10-6-163-16,5-14-308 15</inkml:trace>
  <inkml:trace contextRef="#ctx0" brushRef="#br0" timeOffset="1547.34">10741 9985 398 0,'0'0'131'0,"0"0"-9"0,0 0 41 0,0 0 75 0,0 0-39 0,0 0-21 0,-47-62 1 0,44 61-53 0,3-1-41 0,0 2 10 0,0 0-74 0,0 0 18 15,0-1 7-15,0 1-41 16,0 0 17-16,0 0-22 16,0 0 0-16,19 4 0 15,5 7 0-15,5 5 0 16,-2 5 0-16,7 3 0 16,-1 1 0-16,2 3 0 15,-1 0 0-15,0 0 0 0,-3-1 0 16,-7-5 0-16,-5-3 0 15,-6-6 0-15,-7-6 0 16,-4-3 0-16,-2-4 0 16,0 0 0-16,0 0 0 15,0 0 0-15,0 0 0 16,0 0 0-16,0 0 0 16,0 0 0-16,0 0 0 15,4-4 0-15,8-12-95 16,7-1-174-16,5-3-114 15,8 3-72-15,-8 6-160 16</inkml:trace>
  <inkml:trace contextRef="#ctx0" brushRef="#br0" timeOffset="1938.85">11330 9933 737 0,'0'0'190'0,"0"0"21"16,0 0 16-16,0 0-50 16,0 0-122-16,0 0 29 15,-43 10-17-15,38 4-31 16,-6 7 49-16,6 9-38 16,-1 2 9-16,3 8 14 15,-4 5-65-15,-1 5-5 16,-5 5 0-16,-6 0 0 15,0-1 0-15,-5-2 0 0,3-4 0 16,-1-4 0-16,3-4 0 16,7-7 0-16,-4-5 0 15,7-3 0-15,0-9 0 16,0-3 0-16,2-6 0 16,1-2 0-16,3-4 0 15,-6-1 0-15,-4 0 0 16,-5 0 0-16,-1 0 0 15,4-6-18-15,2-2-340 16,4 0-183-16,6-2-469 16</inkml:trace>
  <inkml:trace contextRef="#ctx0" brushRef="#br0" timeOffset="2820.33">10707 9685 267 0,'0'0'195'0,"0"0"-108"0,0 0 114 0,0 0 34 0,0 0-56 0,0 0 4 0,51 36-70 0,-41-33 9 0,3-3-59 0,-1 0-19 0,6 0 42 0,4 0-43 0,7-16 17 16,7-8 1-1,1-7-58-15,7-3 29 0,-11-1-32 16,-2 3 10 0,-6 2 8-16,-6 5-3 0,-4 0-13 15,1 3 11-15,-4 0 2 16,1 2-15-16,2 4 0 16,-6 1 0-16,-3 8 0 15,1 5 0-15,-7 2 0 16,3 0 0-16,-3 0 0 15,6 0 0-15,3 2 0 16,3 11 0-16,7 8 0 16,-1 3 0-16,4 6 0 15,-1 4 0-15,-2 0 0 0,-1 1 0 16,-5-4 0-16,-4-2 0 16,-4-8 0-16,3-6 0 15,-3-6 0-15,-2-5 0 16,0-3 0-16,-3-1 0 15,5 0 0-15,-5 5 0 16,2 4-117-16,-2 8-414 16,0 8-392-16</inkml:trace>
  <inkml:trace contextRef="#ctx0" brushRef="#br0" timeOffset="5200.95">11889 9758 185 0,'0'0'96'0,"0"0"-47"0,0 0 42 0,0 0-16 0,0 0-6 0,0 0-7 0,-11 21 6 0,11-15 22 0,-4-2 4 0,4 0 0 0,0 2-2 0,0-5-45 0,0-1 14 0,0 0 6 0,0 0-46 16,0 0 43-16,0 0-10 16,0 0-15-16,0 0 58 15,0 0-66-15,0 0 9 16,0 0 20-16,0 0-56 16,4-7 44-16,20-11-25 15,13-7-14-15,6-3 34 16,0 3-37-16,-8 2-3 15,-4 5 16-15,-6 4-4 0,-7 5-2 16,-7 4-13-16,-6 3 0 16,-2 2 5-16,-3 0-1 15,0 0-4-15,0 0 0 16,0 0 21-16,0 0-25 16,0 0 4-16,0 0 0 15,0 0-3-15,0 0 9 16,0 0-6-16,0 0 0 15,0 0 20-15,0 0-26 16,0 0 6-16,0 0 0 16,0 0-8-16,0 0 19 15,0 7-11-15,0 0 8 0,-8 0 14 16,8 3-20 0,-5 0-2-16,2 4 0 0,0 3 20 15,0 2-16-15,3-1 11 16,0-3-1-16,0-3 5 15,0-3-10-15,0-4-9 16,0-2 7-16,0-3-8 16,0 0 11-16,0 0-10 15,0 0 9-15,0 0 10 16,0 0-16-16,0 0-3 16,0 0 0-16,0 0-17 15,0 0 17-15,12-3-21 0,6-5-23 16,6-5-75-16,2-2 24 15,-1 3-90-15,-7-1-148 16,1 0 98-16,-8 3-130 16,-3-1 24-16</inkml:trace>
  <inkml:trace contextRef="#ctx0" brushRef="#br0" timeOffset="5506.24">12241 9425 884 0,'0'0'190'0,"0"0"-28"0,0 0 106 0,0 0-145 15,0 0-23-15,0 0-66 0,0 0-4 0,11-4-30 0,-11 4 0 0,0 0-31 0,0 0-121 0,0 0-171 0,0 11-85 0,0 7-167 0</inkml:trace>
  <inkml:trace contextRef="#ctx0" brushRef="#br0" timeOffset="6044.99">11853 9420 423 0,'0'0'156'0,"0"0"-79"16,0 0 107-16,0 0-17 15,0 0-63-15,0 0 17 16,0 0-71-16,0 14-5 16,-13 10 38-16,-5 7 3 15,-1 6 7-15,0 1-42 0,4 3-34 16,-4 1 44-16,4 1-30 15,12-3 13-15,3-7 0 16,0-6-29-16,0-4 38 16,0-3-39-16,15-8-13 15,1 0-1-15,-10-7 0 16,3-2 0-16,-6 0 0 16,0-2-20-16,3 1-9 15,4 1-75-15,3-1-41 16,2 1-44-16,6 0-79 15,4-3-80-15,3 0-1 16</inkml:trace>
  <inkml:trace contextRef="#ctx0" brushRef="#br0" timeOffset="6581.39">12412 9427 544 0,'0'0'141'0,"0"0"-86"0,0 0 124 0,0 0 24 0,0 0-56 0,48 72-22 0,-26-44 30 0,-6 4-70 0,-4-1-42 0,-6-3 57 0,-6 0-20 0,0 0-52 16,0-2 48 0,0-2-49-16,0-2-1 0,0-5 2 15,-3-1-23-15,-6-5-5 16,3-3 0-16,-3-2 0 15,-7-3 0-15,-2 2-25 16,-7-1-110-16,7 3-110 16,-4 6-332-16,4 4-300 15</inkml:trace>
  <inkml:trace contextRef="#ctx0" brushRef="#br0" timeOffset="8520.84">13029 10203 211 0,'0'0'431'0,"0"0"-273"0,0 0-39 0,0 0 91 0,0 0-9 0,0 0-62 0,0 0-10 0,0 0-64 0,0 0 19 15,0 0 21-15,0 0-49 16,0 0 19-16,0 0-38 15,0 0-14-15,0 0-19 16,0 0-4-16,0 0 0 16,0-2 0-16,0 2 0 15,13 0 0-15,20 0 0 0,10 0 0 16,10 0 0-16,0-1 0 16,3-5 0-16,-1-1 0 15,-2-1 0-15,-1-2 0 16,-5 3 0-16,-10 3 0 15,-7 1 0-15,-4 1 0 16,-8 2 0-16,-1-1 0 16,-4 1 0-16,-10 0 0 15,5 0 0-15,-8 0 0 16,0 0 0-16,0 0 0 16,0 0 0-16,0 0 0 15,-13 0 0-15,-15 0 0 0,-9 0 0 16,-3 1 0-16,-4 1 0 15,4 1 0-15,3-3 0 16,-3 1 0-16,3 2 0 16,2-2 0-16,4 2 0 15,10 0 0-15,9-3 0 16,5 0 0-16,7 0 0 16,0 0 0-16,0 0 0 15,0 1 0-15,0 1 0 16,22 1 0-16,12-1 0 15,3 3 0-15,3-2 0 16,1-1 0-16,-4 0 0 16,-6-1 0-16,-9 1 0 15,-11-1 0-15,-4 0 0 16,-7-1 0-16,0 2 0 0,0-2 0 16,0 1 0-16,-4-1 0 15,-29 2 0-15,-20 0 0 16,-9 0 0-16,-9 2 0 15,3-1 0-15,4-2 0 16,11 2 0-16,10-1 0 16,9-1 0-16,9-1 0 15,12 0 0-15,11 0 0 16,2 0 0-16,0 0 0 16,0 3 0-16,21 8-164 15,19 5-258-15,8 3-44 16,-3 2-456-16</inkml:trace>
  <inkml:trace contextRef="#ctx0" brushRef="#br0" timeOffset="10805.74">14286 9982 475 0,'0'0'104'0,"0"0"-10"0,0 0 47 0,0 0 36 0,0 0-38 0,0 0-15 0,-56-28-11 0,56 27 16 0,-2 1-49 0,2 0 2 16,0 0-26-16,-3 0-23 15,3 0 20-15,0 0-43 0,0 0 28 16,0 3-1 0,5 3-34-16,11 6 59 0,9-2-30 15,0 1-22 1,2 4 29-16,2 0-37 16,1 2 12-16,2 1-14 0,-8 2 0 15,3 1 0-15,-1-1 0 16,-4-3 0-16,-1-2 0 15,-5-2 0-15,-2-3 0 16,-4-1 0-16,-2-2 0 16,3-2 0-16,-8-2 0 15,-3-2 0-15,0-1 0 16,0 0 0-16,0 0 0 16,2 0 0-16,-2 0 0 0,3 0 0 15,3 0 0-15,1 0-118 16,9 0-107-1,8-8-132-15,3-6-9 0,2-4-54 16,1 1-19-16</inkml:trace>
  <inkml:trace contextRef="#ctx0" brushRef="#br0" timeOffset="11327.54">14845 10040 304 0,'0'0'208'0,"0"0"-103"16,0 0 115-16,0 0 19 15,0 0-72-15,0 0-30 16,0-23 17-16,0 23-38 0,0 0-42 16,0 0-8-1,0 0 11-15,0 0-29 0,0 0 2 16,0 0-13-16,0 0-25 16,0 3 21-16,0 7-33 15,0 5 0-15,0 3 0 16,0 8 0-16,0 2 0 15,0 4 0-15,-15 6 0 16,-6 0 0-16,-11 5 0 16,5-1 0-16,-5 1 0 15,3-2 0-15,-6 0 0 16,4 1 0-16,-2-1 0 16,1 0 0-16,1-4 0 15,6-4 0-15,4-7 0 16,2-6 0-16,3-6 0 15,8-4 0-15,-2-3 0 0,4-4 0 16,3-3 0-16,1 0 0 16,2 0 0-16,0 0 0 15,0 0 0-15,-3 0 0 16,3 0 0-16,0 0 0 16,-3 0 0-16,3 0 0 15,0 0 0-15,0 0 0 16,0 0 0-16,0 0 0 15,0 0 0-15,0-3 0 16,0-11 0-16,3-11-257 16,29-11-311-16,22-5-259 15</inkml:trace>
  <inkml:trace contextRef="#ctx0" brushRef="#br0" timeOffset="12280.27">15339 9841 233 0,'0'0'199'0,"0"0"-91"0,0 0 15 0,0 0 73 0,0 0-40 0,0 0-31 0,-6 45-21 0,6-45-23 0,0 0 48 0,0 0-35 0,0 0-29 0,0 0 0 0,0-7-44 0,25-8 48 15,9-8-16-15,6-4-20 0,0-2 17 16,-3 2-50-1,-5 2 13-15,-5 6-2 16,-5 6 7-16,-7 5-17 0,-9 3-1 16,-3 4 0-16,-3 1-5 15,0 0 15-15,0 0-10 16,0 0 1-16,0 0 14 16,0 0-16-16,0 0 1 15,0 0 0-15,0 0-7 16,0 8 15-16,0 5-8 15,-3 3 16-15,-10 3-11 16,2 0 15-16,-2 2-20 16,2 2 10-16,0 0 4 15,6-5-8-15,2-4 2 16,3-4-8-16,0-3 0 0,0-1 0 16,0-1 0-1,0-1 0-15,0 1 0 0,3-3 0 16,2 0 0-16,1-1 0 15,-1-1 0-15,-5 0 0 16,5 0 0-16,1 0 0 16,4 0 0-16,-2 0 0 15,5 0 0-15,-1-3 0 16,-2-2 0-16,2-1-28 16,-3 2-92-16,-3 0-90 0,1 1-110 15,2-4-70 1,-3-2-147-16</inkml:trace>
  <inkml:trace contextRef="#ctx0" brushRef="#br0" timeOffset="12588.77">15680 9525 501 0,'0'0'672'0,"0"0"-485"15,0 0 41-15,0 0-35 0,0 0-23 0,0 0-129 0,21-47-1 0,-12 42-40 0,-6 4 15 0,-3 1-31 0,3 0-38 0,-3 0-135 0,0 7-155 0,0 13-266 0,-3 4-107 0</inkml:trace>
  <inkml:trace contextRef="#ctx0" brushRef="#br0" timeOffset="13211.1">15358 9476 159 0,'0'0'71'0,"0"0"63"16,0 0-52-16,0 0 6 15,0 0-9-15,0 0-5 16,0 0 45-16,0 0-16 16,0 0 56-16,0 0-28 15,0 0-31-15,0 2 15 16,0 11-17-16,-19 7-58 0,-8 5 11 15,-5 3-40-15,5 3 30 16,3 0 13-16,5 6-27 16,6 2 44-16,5 5-17 15,1 3-1-15,7 0 20 16,0-6-55-16,0-6 24 16,18-7-42-16,1-7 0 15,-3-7 0-15,-1-5 0 16,-6-5 0-16,-2-2 0 15,-1-1 0-15,-3 1-19 16,7 0-98-16,4 4-65 16,2-1-37-16,5 2-129 15,3-4-110-15</inkml:trace>
  <inkml:trace contextRef="#ctx0" brushRef="#br0" timeOffset="13778.04">16001 9459 383 0,'0'0'270'0,"0"0"-181"0,0 0 37 0,0 0 67 0,0 0-61 0,0 0 25 16,6 67-16-16,2-39-46 0,5 5 4 0,-7 2-47 0,-1 3 18 0,-3 3 16 0,-2 5-46 0,0-2 37 0,0-1-45 0,-10-9-27 0,5-9-5 0,-6-8 0 15,9-7 0-15,-4-3 0 16,-3 0 0-16,-3 2 0 16,-4-1 0-16,-9 3 0 15,-2 1-60-15,-4 0-267 16,3 3-190-16,0-3-248 0</inkml:trace>
  <inkml:trace contextRef="#ctx0" brushRef="#br0" timeOffset="15813.99">2985 5773 154 0,'0'0'28'0,"0"0"-28"0,0 0-54 0,0 0-73 0</inkml:trace>
  <inkml:trace contextRef="#ctx0" brushRef="#br0" timeOffset="17634.68">4448 5279 94 0,'0'0'86'15,"0"0"-72"-15,0 0-27 16,0 0 13-16,0 0-7 16,0 0-72-16</inkml:trace>
  <inkml:trace contextRef="#ctx0" brushRef="#br0" timeOffset="18354.64">4411 5051 178 0,'0'0'64'0,"0"0"1"0,0 0-29 0,0 0 41 0,0 0 28 0,0 0-72 0,-54 0 45 0,46 0-37 0,6 0-18 0,-1 0 79 0,3 0-83 0,0 0 24 0,0 0 10 0,0 0-35 0,0 0 10 0,0 0-28 0,0 0 3 0,5 0-22 16,17 0 41-1,4 6-22-15,1 1 48 0,-6 1-28 16,-5 3 14-16,-3 2 9 15,-13 3-29-15,0 2 88 16,-7 2-101-16,-26 1 41 16,-8-4 8-16,8-2-31 15,1-9 33-15,16-1-31 16,13-4-13-16,3-1 64 16,0 0-50-16,0 0-22 15,0 0 0-15,8 0 32 16,19 0-22-16,7 0-10 15,4-1 0-15,-11-4-19 16,0 2 34-16,-5 2-15 0,0-1 0 16,2-2-128-16,1 0 31 15,0 0-116-15,-6-1-94 16,-13 3-148-16</inkml:trace>
  <inkml:trace contextRef="#ctx0" brushRef="#br0" timeOffset="19377.53">4464 5486 422 0,'0'0'60'0,"0"0"-42"15,0 0 26-15,0 0-19 0,0 0-19 0,0 0-6 0,-48 0-95 0,48 0-198 0</inkml:trace>
  <inkml:trace contextRef="#ctx0" brushRef="#br0" timeOffset="19888.66">4443 5438 63 0,'0'0'96'0,"0"0"-94"16,0 0-2-16,0 0 13 16,0 0-31-16,0 0-22 15</inkml:trace>
  <inkml:trace contextRef="#ctx0" brushRef="#br0" timeOffset="20128.91">4443 5438 249 0,'37'16'26'0,"-37"-16"-26"0,-3 0-42 0,-4 0 20 0,4 0 9 0,0 0-130 0</inkml:trace>
  <inkml:trace contextRef="#ctx0" brushRef="#br0" timeOffset="20784.66">4464 5463 62 0,'0'0'169'0,"0"0"-54"15,0 0-59-15,0 0 68 16,0 0-43-16,0 0 0 16,-37 0 18-16,26 0-97 15,-8 0 36-15,6 0-38 0,-3 0-33 16,-3 0 24 0,5 0-116-16,-4-3-9 0,-1-3-176 15</inkml:trace>
  <inkml:trace contextRef="#ctx0" brushRef="#br0" timeOffset="21254.16">4035 5451 206 0,'0'0'58'0,"0"0"-16"0,0 0-35 0,0 0 35 16,0 0-42-16,0 0-5 0,-111-16-18 0,99 13-141 0</inkml:trace>
  <inkml:trace contextRef="#ctx0" brushRef="#br0" timeOffset="21422.18">3662 5415 224 0,'0'0'39'0,"0"0"-17"0,0 0-14 0,0 0 62 0,0 0-49 0,0 0-5 0,0 0-32 16,-69 0-30-16,58 0-132 0</inkml:trace>
  <inkml:trace contextRef="#ctx0" brushRef="#br0" timeOffset="21511.17">3380 5417 45 0,'0'0'35'0,"0"0"26"0,0 0 16 0,0 0-2 0,0 0-4 0,0 0-71 0,-81-28-1 16,63 28-15-16,1 0 7 0,-6 0-2 0,1 0-91 0,-2 0-61 15</inkml:trace>
  <inkml:trace contextRef="#ctx0" brushRef="#br0" timeOffset="21639.85">3043 5389 194 0,'0'0'182'16,"0"0"-125"-16,0 0 45 15,0 0 4-15,0 0-72 16,0 0 41-16,-95 0-48 16,79 0-16-16,1 0-12 15,2 0 1-15,4 0 0 0,1 0-1 16,-3 0-33 0,-1 0-10-16,3 0-37 0,-4 0-46 15,5 0 59 1,-5 0-291-16</inkml:trace>
  <inkml:trace contextRef="#ctx0" brushRef="#br0" timeOffset="21756.98">2711 5434 51 0,'0'0'148'0,"0"0"-125"0,0 0 83 16,0 0 11-16,0 0-35 15,0 0 8-15,-72 1-70 0,56-1 20 16,-3 0 54-16,5 0-93 15,-1 0 58 1,2 0-59-16,-3 0 28 16,7 0-57-16,-4-1 29 0,8-1-52 15,-4 0-11-15,2 2-63 16,1 0 48-16,-7 0-118 16,5 0-10-16</inkml:trace>
  <inkml:trace contextRef="#ctx0" brushRef="#br0" timeOffset="21998.16">2441 5441 180 0,'0'0'237'0,"0"0"-199"16,0 0 45-16,0 0-14 16,0 0-33-16,0 0 53 0,-80-3-67 15,71 3 13-15,2 0-35 16,2 0 33-1,2-1-61-15,3-1 28 0,-7 1-63 16,4-1 55 0,-3 0-55-16,-3 0 38 0,0 2-2 15,-4 0-148-15,1 0-59 16</inkml:trace>
  <inkml:trace contextRef="#ctx0" brushRef="#br0" timeOffset="22537.44">2441 5441 186 0,'-234'-34'220'16,"222"34"-204"-16,-7 0 18 0,3 0-23 0,1 0 4 16,3-1 28-16,2-1-41 15,1 1 38-15,2-1-40 16,1 1 0 0,1-2-22-16,-2 0 16 15,4 2-8-15,-3-1 3 16,3 2-66-16,0 0 57 0,-1 0-47 15,-2 0-51-15,6 0 105 16,-3 0 5-16,3 0 8 16,-3-1 30-16,3 1-28 15,-6-1 83-15,-1-1-25 16,-1 1-59-16,-8-1 11 16,0 1-11-16,5-2-1 15,1 3 0-15,7 0 7 16,0-1-21-16,3 1 13 15,0 0 1-15,0 0 40 16,0 0-33-16,0 0 54 0,0 0-8 16,-2 0-40-16,-3 0 29 15,2 0-10-15,-2 0 1 16,-1 0 68-16,-7 0-91 16,0 0 50-16,-1 0 11 15,-2 0-53-15,0 0 61 16,3 0-48-16,2 0-14 15,1 0 14-15,1 0-4 16,7 0-13-16,-6 0 17 16,5 0 0-16,3 0-12 15,0 0-19-15,0 0 0 0,0 0-23 16,0 0 25-16,0 0-4 16,0 0-1-16,0 0-97 15,0 1 59-15,8 6-143 16,3 3-24-16,-1 0-57 15</inkml:trace>
  <inkml:trace contextRef="#ctx0" brushRef="#br0" timeOffset="23880.96">4411 6076 404 0,'0'0'64'0,"0"0"-17"0,0 0 75 16,0 0-47-16,0 0 53 0,0 0-57 0,-166 4-51 0,145-4 50 0,8 0-69 0,1 0 2 0,-1 0 8 0,5 0 14 0,-5 0-28 0,5 0 3 0,0-3-148 0,3 2 27 0,2-2-72 0,0 2 12 0,-2 1 2 0</inkml:trace>
  <inkml:trace contextRef="#ctx0" brushRef="#br0" timeOffset="24047.1">4042 6050 193 0,'0'0'143'0,"0"0"-58"0,0 0-56 16,0 0 96-16,0 0-65 15,0 0-13 1,-112-14 0-16,100 13-23 16,0 0-23-16,-1-2-1 0,1-1-45 15,0 4 32-15,-1-3-139 16,1 1-151-16</inkml:trace>
  <inkml:trace contextRef="#ctx0" brushRef="#br0" timeOffset="24269.98">3721 6027 351 0,'0'0'88'0,"0"0"33"15,0 0-39-15,0 0 17 16,0 0 31-1,0 0-99-15,-134 7 46 16,116-7-77-16,2 0-43 0,-3 0 42 16,8-2-136-16,-2-6-66 15,3 1-35-15</inkml:trace>
  <inkml:trace contextRef="#ctx0" brushRef="#br0" timeOffset="24547.17">3403 6052 270 0,'0'0'117'0,"0"0"-23"0,0 0-30 0,0 0-3 0,0 0-40 0,0 0 0 0,-85-7-27 0,74 2 6 15,-2 2-56 1,0 1-14-16,2-1-113 15,-5 2-132-15</inkml:trace>
  <inkml:trace contextRef="#ctx0" brushRef="#br0" timeOffset="24776.21">3102 6032 325 0,'0'0'64'0,"0"0"-8"16,0 0-43-16,0 0 54 0,0 0 12 15,0 0-61 1,-108 0 26-16,96 0-44 0,-3 0-6 16,-4 0 1-16,1 0-121 15,-1 0-56-15</inkml:trace>
  <inkml:trace contextRef="#ctx0" brushRef="#br0" timeOffset="24978.95">2700 6031 269 0,'0'0'163'0,"0"0"-140"15,0 0 61-15,0 0-36 16,0 0-40-16,0 0 36 16,-77-7-44-16,69 7 0 0,-5-2-2 15,1 1-10-15,2-1 10 16,-3 0-76-16,8-1-107 15,2-2-27-15</inkml:trace>
  <inkml:trace contextRef="#ctx0" brushRef="#br0" timeOffset="25208.04">2447 6004 197 0,'0'0'17'0,"0"0"1"16,0 0-14-16,0 0-4 15,0 0 5-15,0 0 30 16,-70 0 19-16,67 0 31 16,-1 0 12-16,-2 0-65 15,1-2 23-15,-2 1-55 16,3-1 3-16,1 1-23 15,1-1 20-15,-4 2-26 16,-1-2-44-16,1 2-108 0,-3 0-6 16</inkml:trace>
  <inkml:trace contextRef="#ctx0" brushRef="#br0" timeOffset="25360.8">2200 6015 142 0,'0'0'84'15,"0"0"-46"-15,0 0 57 0,0 0 11 0,0 0-59 16,0 0-17-16,-55 6-30 16,52-6 27-16,0 0-29 0,-3 0 2 15,2 0-31 1,1 0 31-16,-3 0-117 0,-3 0-91 15</inkml:trace>
  <inkml:trace contextRef="#ctx0" brushRef="#br0" timeOffset="25546.23">2200 6015 255 0,'-203'17'166'15,"193"-17"-49"-15,4-1 11 16,-4-1-63-16,2 0 90 15,-6-1 12-15,6 3-160 16,3-3 61-16,-3 1-68 16,5 0 15-16,0 0-51 0,1-1 29 15,2 0-10-15,0 1-4 16,0 0-145-16,0 1 49 16,0-2-32-16,0 1-53 15,0 2-117-15</inkml:trace>
  <inkml:trace contextRef="#ctx0" brushRef="#br0" timeOffset="25726.77">1912 6034 31 0,'0'0'89'0,"0"0"-30"0,0 0-9 15,0 0 90-15,0 0-88 0,0 0-38 16,-48 0 5-16,45 0 2 15,0 0-42-15,3 0 13 16,-7-2-178-16</inkml:trace>
  <inkml:trace contextRef="#ctx0" brushRef="#br0" timeOffset="32575.75">16362 9372 82 0,'0'0'91'0,"0"0"-38"15,0 0 35-15,0 0-7 0,0 0-6 0,0 0 15 0,0 0-42 0,-24-2 19 0,24 2-6 0,0 0-24 0,0 0 34 0,0 0-40 0,0 0 5 0,-3 0 27 0,3 0-31 0,0 0-7 0,0 0 16 0,0 0-12 16,0 0 34-16,0 0-25 16,0 0 12-16,0 0 11 15,0 0-38-15,0 0 23 16,0 0 11-16,0 0-15 15,0 0 7-15,0 0-30 16,0 0-7-16,0 0-3 16,0 0 1-16,0 0-10 15,0 0 5-15,0 0 0 0,0 0 5 16,0 0-10-16,0 0 0 16,0 0-1-16,0 0 10 15,0 0-9 1,0 0 9-16,0 0-7 0,0 0 16 15,0 0-18-15,0 0 0 16,0 3-3-16,0 6 3 16,0 3 0-16,11 2 0 15,2 1 14-15,3 0-8 16,-5-2-2-16,-1 2 0 16,-1-5 4-16,-3 0 3 15,1-2-11-15,-4-1 0 16,2 1 5-1,3 2 5-15,-6 0-9 16,4 3-1-16,0 2 1 16,-3 2 13-16,1-1-14 0,-4-1 5 15,0 1-2-15,0-4 9 16,0 1-10-16,0-2-2 16,0 3 0-16,0 2 13 15,0 1-13-15,0 1 0 16,0 0 5-1,0-3 21-15,0 4-23 16,0 0 6-16,0 4 0 16,0 1 2-1,0 1 4-15,0-4-15 16,0-2 6-16,0-2 12 0,0-5-11 16,0 2-4-16,0-1 7 0,0 3 4 15,0-1-12-15,0 3-2 0,0-1 0 16,0 1 13-16,0 0-2 0,-7 0-7 15,4 0 5-15,3-2 6 16,-3-1-11 0,3 1-4-16,0 1 0 15,-3 0 3-15,0 2 8 16,-7-2-11-16,5 2 7 0,-5 2 6 16,-2-2 3-16,2 0-16 15,-1 0 0-15,0-2 0 16,6-2 10-16,-1-4-10 15,-1-1 0-15,7 0 17 16,-6-1-23-16,3 3 6 16,-2 0 0-16,-5 1-8 15,1 1 21-15,-4 2-13 16,-3-1 0-16,5-1 18 16,1-1-25-16,2-3 7 15,0-2 0-15,3-1 3 0,-4 2 10 16,2 3-13-16,-4 4 3 15,-3 2-3 1,1 3 0-16,2-4 0 0,-5 4 0 16,3-4 0-16,2 0 0 15,-2-3 0-15,5-3 0 16,-3-1 0 0,3-2 0-1,-2 2 0-15,1 0 0 16,-6 4 0-16,-1 0 0 15,-3 3 0 1,-2 0 0 0,5-1 0-16,2-5 0 15,1-1 0-15,7-4 0 0,-1-3 0 16,7-2 0-16,0-1 0 0,0 0 0 0,0 0 0 16,0 0 0-16,0 0 0 0,0 0 0 15,-6 0 0-15,-7 0-95 16,-1 0-140-1,-2-4-109-15,6-3-109 0,5 1-163 16</inkml:trace>
  <inkml:trace contextRef="#ctx0" brushRef="#br0" timeOffset="35337.71">16718 9199 343 0,'0'0'72'0,"0"0"-59"0,0 0 62 0,0 0 35 0,0 0-22 0,0 0 23 0,0 0 2 0,-44 22-56 0,44-21 21 16,0-1-41-16,0 0 14 0,-4 0 16 0,4 0-52 0,0 0 38 0,-3 0 29 0,1 0-22 0,-1 0 17 0,0 0-42 0,3 0 10 0,0 0 2 0,0 0-32 0,-3-5 19 0,0 0-22 0,3-3-12 15,0-3 31 1,0 0-29-16,0 0 0 0,12 4-2 16,6 3 3-16,1 1-3 15,12 0 2-15,2 0 8 16,7 2 15-16,0-1-19 16,-11 2 2-16,-5 0 14 15,-5 0-5-15,0 0-4 16,-3 12 22-16,2 5-29 15,-7 2 45-15,0 6-50 16,-11 1 15-16,0 0-7 16,0 1 15-16,-22-3-24 15,-9 0 6-15,-10 1 2 0,-1-1 17 16,-1 0-17-16,-2-3-7 16,5-2 2-16,10-5 20 15,8-4-23-15,4-3 0 16,8-1 0-16,7-3 0 15,0-3 0-15,3 0 0 16,0 0 0-16,0 0 0 16,0 3 0-16,10-1 0 15,7 1 0-15,12-1 0 16,-2 0 0-16,5-2 0 16,2 0 0-16,6 0 0 15,3-4 0-15,0-4 0 0,-3-2 0 16,-3 0 0-1,-7-1 0-15,5-1 0 16,-4 1 0-16,-4-2 0 16,-2 3 0-1,-10 0 0 1,-2 3 0-16,-7 4 0 16,-3 0 0-16,-3 3 0 0,0 0 0 15,0 0 0-15,0 0 0 0,0 0 0 16,0 0 0-16,-16 0-16 15,-5 15-304-15,2 9-110 16,5 6-89 0</inkml:trace>
  <inkml:trace contextRef="#ctx0" brushRef="#br0" timeOffset="48611.93">7148 9394 356 0,'0'0'150'0,"0"0"-13"0,0 0-43 0,0 0 91 0,0 0-23 0,0 0-81 0,-21 6 73 0,21-6-93 0,0 0-1 0,0 0 47 15,0 0-102-15,0 0 67 16,0 0-41-16,0 0-28 16,0 0 91-16,0 0-81 15,0 0 29-15,0 0 33 16,0 0-64-16,0-1 64 16,0 1-75-16,0-2 21 0,0-1-17 15,13-1 11-15,5 0-15 16,7-2 10-16,-1 1 19 15,2 0-29-15,1 1 0 16,0 0 0-16,5 1 0 16,5-1 0-16,3 0 0 15,0-1 0-15,6 3 0 16,-6 0 0-16,3 1 0 16,1-1 0-16,-4 1 0 15,3-3 0-15,-3 1 0 16,-3-1 0-16,1-1 0 15,-2 3 0-15,1 0 0 16,-5 2 0-16,2 0 0 16,-7 0 0-16,-2 0 0 0,4 0 0 15,-5 0 0-15,0 0 0 16,-3 0 0-16,-2 0 0 16,-6 0 0-16,-7 0 0 15,-4 0 0-15,1 0 0 16,-3 0 0-16,0 0 0 15,0 0 0-15,0 0 0 16,0 0 0-16,0 0 0 16,0 0 0-16,0 0 0 15,0 7-308-15,-14 9-218 16,-17 11-542-16</inkml:trace>
  <inkml:trace contextRef="#ctx0" brushRef="#br0" timeOffset="49585.42">8232 10450 472 0,'0'0'169'0,"0"0"-108"0,0 0 125 0,0 0 61 0,0 0-116 0,0 0 51 16,13 0-27-16,-13 0-96 0,0 0 85 0,0 0-68 0,0 0-2 0,0 0 17 0,0 0-91 0,0 0 0 0,0 0 0 0,0 0 0 0,-2 0 0 16,-22 0 0-16,-5 0 0 15,-11 0 0-15,-6 0 0 16,-7 2 0-16,-3 0 0 16,0 0 0-16,-3-2 0 15,4 0 0-15,2 0 0 0,1 0 0 16,0 0 0-1,2 0 0-15,7 0 0 0,5 0 0 16,4 0 0-16,10 0 0 16,0 0 0-16,2 0 0 15,6 0 0-15,6 0 0 16,2 0 0-16,2 0 0 16,-1 0 0-16,1 0 0 15,0 0 0-15,-4 0 0 16,5 0 0-16,-1 0 0 15,-1 0 0-15,-2 0 0 16,4 0 0-16,-3 0-179 16,3 0-82-16,2 0-139 15,0-3-183-15</inkml:trace>
  <inkml:trace contextRef="#ctx0" brushRef="#br0" timeOffset="50785.03">7167 9438 389 0,'0'0'126'0,"0"0"-67"0,0 0 13 0,0 0 36 0,0 0 49 0,0 0-52 0,-3-1-14 15,3 1 57-15,5 0-93 0,9 0 73 0,1 4-37 0,1 2-64 0,3 3 63 0,-1 1-81 0,-4 2 19 0,5-1 38 0,-3 4-56 0,3-2 52 0,-1 5-26 0,1-1-29 0,5 1 45 0,0 0-33 0,2 2-8 16,4-2 24-16,5-1-6 0,-6 1 3 16,3-3-32-16,-5-1 5 15,-5-4-18-15,1-3 19 16,-6 0-6-16,-1-3 0 0,2 0 7 16,-5-1-7-16,-1-1 0 15,0 1 0 1,-1 0 0-16,-3 0 0 0,1 1 0 15,-5-1 0-15,-1-1 0 16,-3-2 0-16,3 0 0 16,-3 0 0-16,0 0 0 15,0 1 0-15,0-1 0 16,0 1 0-16,0 2 0 16,0-1 0-16,0 4 0 0,0 5 0 15,0 5 0 1,-3 1 0-16,-13 1 0 15,1 2 0-15,-7 2 0 0,-3 4 0 16,-3 2 0-16,-2 2 0 16,3 2 0-16,-5 0 0 15,0 0 0-15,0 1 0 16,-3 0 0-16,4 1 0 16,-2-1 0-16,-1 0 0 15,-1 0 0-15,3-3 0 16,3-1 0-16,2-3 0 15,2-4 0-15,-1-2 0 16,5-3 0-16,-1-1 0 16,7-3 0-16,3-4 0 0,2-1 0 15,4-6 0 1,0-2 0-16,6 0 0 0,-4 0 0 16,4 0 0-16,0 0 0 15,0 0-20-15,7 0-203 16,21 0-112-16,6 0-262 15</inkml:trace>
  <inkml:trace contextRef="#ctx0" brushRef="#br0" timeOffset="51630.37">6824 11170 673 0,'0'0'121'0,"0"0"33"0,0 0-20 0,0 0 38 0,0 0-41 0,0 0-25 15,112-45 53-15,-60 2-110 0,1-4-18 0,-5 2 28 0,-10 9-24 0,-10 12-32 0,-14 8-3 0,-3 9 35 0,-8 6 6 16,-3 1-35-16,0 0 6 15,0 0 21-15,0 0 11 16,0 0-44-16,0 1 6 16,0 7 25-16,0 8-19 0,0 8-12 15,-6 6 0-15,-2 2 0 16,6-1 0 0,2-7 0-16,0-6 0 15,0-6 0-15,0-4 0 0,0-5 0 16,0-1 0-16,2-2 0 15,-2 0 0-15,5 0 0 16,-5 0 0-16,0 0 0 16,6 0 0-16,-1-6 0 15,14-7 0-15,0-5 0 16,2-5-135-16,8-4-19 16,-5-2-190-16,0 0-172 15,-2 4-33-15</inkml:trace>
  <inkml:trace contextRef="#ctx0" brushRef="#br0" timeOffset="51914.61">7204 10684 625 0,'0'0'553'0,"0"0"-427"0,0 0 142 0,0 0-55 0,0 0-104 15,0 0 44-15,-3-13-153 0,3 13 0 0,0 0 0 0,0 0 0 0,0 0 0 0,16 0 0 0,5 0-4 0,6 4-13 0,8 7-225 0,2 8-91 0,-2 2-138 16,-8 1-358-16</inkml:trace>
  <inkml:trace contextRef="#ctx0" brushRef="#br0" timeOffset="52318.96">7909 11100 145 0,'0'0'683'15,"0"0"-455"-15,0 0-11 16,0 0 52-16,0 0-44 16,0 0-104-16,14 5 3 15,-14-5-89-15,0 0-35 16,-11 0 0-16,-18 0 0 15,-7 3 0-15,-2-2 0 16,-2 2 0-16,0-2 0 16,6 1 0-16,7-1 0 0,1-1 0 15,7 0 0-15,5 0 0 16,1 0 0-16,8 0 0 16,2 0 0-16,3 0 0 15,0 0 0-15,0 0 0 16,0 0 0-16,0 0-211 15,8-6-59-15,19-4-200 16,5-3-2-16,5 0-33 16</inkml:trace>
  <inkml:trace contextRef="#ctx0" brushRef="#br0" timeOffset="52612.42">7906 10954 596 0,'0'0'226'0,"0"0"-21"15,0 0 96-15,0 0-48 0,0 0-66 16,0 0 16-16,0 0-148 16,-23 0-34-16,-13 0-21 15,-8 0 0 1,-2 1 0-16,-3 0 0 0,2-1 0 16,1 2 0-16,6-2 0 15,8 0 0-15,11 0 0 16,9 0 0-16,2 0 0 15,7 0 0-15,3 0 0 16,0 0 0-16,0 0 0 16,0 0 0-16,9-2 0 15,31 0-225-15,16 0-68 0,6 2-320 16</inkml:trace>
  <inkml:trace contextRef="#ctx0" brushRef="#br0" timeOffset="55268.7">8254 10970 625 0,'0'0'291'0,"0"0"-270"0,0 0 123 0,0 0 28 0,0 0-66 0,0 0 67 0,-3 7-130 0,3-7 19 0,0 0 28 0,0 0-74 0,16-9 93 0,3-8-47 15,8-7-41-15,1-3 13 16,2-3-10-16,-2 1-24 16,-3 3 12-16,0 2 23 15,-4 4-28-15,-5 6-7 16,-7 3 0-1,-2 6-11-15,-5 3 22 0,-2 0-11 16,0 2 0-16,0 0 0 16,0 0 0-16,0 0 0 15,0 0 0-15,0 0 0 16,0 0 0-16,0 0 0 16,0 0 0-16,0 0 0 15,0 0 0-15,0 3 0 16,0 4 0-16,3 4 0 0,0 8 0 15,-3-1 0-15,0 4 0 16,0 6 0-16,0-1 0 16,0 8 0-16,0 3 0 15,0 2 0-15,-6-1 0 16,-6-7 0-16,9-5 0 16,-3-7 0-16,6-5 0 15,0-5 0-15,-3-3 0 16,3-6 0-16,0-1 0 15,0 0 0-15,-4 0 0 16,4 0 0-16,0 0 0 16,0 0 0-16,0 0 0 0,0 0 0 15,0 0 0-15,0 0 0 16,0 0 0-16,0 0-152 16,0-3-59-16,-3-2-235 15,0 2-29-15,-5 0 37 16</inkml:trace>
  <inkml:trace contextRef="#ctx0" brushRef="#br0" timeOffset="55694.21">8374 11135 511 0,'0'0'298'0,"0"0"-144"0,0 0 75 16,0 0 20-16,0 0-101 0,0 0 26 0,0 0-90 0,-27 2-15 0,27-2 31 0,0 0-85 0,0 0 1 0,19 0-16 0,-1 0 0 0,4 0 0 0,-1 0 0 0,1 0 0 16,2-1 0-16,1-4 0 15,0-1 0-15,-1 2 0 16,-2-2 0-16,-3 1 0 16,-4 1 0-16,-5 1 0 15,-4 3 0-15,-6 0 0 16,0 0 0-16,0 0 0 15,0 0 0-15,0 0 0 16,0 0 0-16,0 0 0 0,0 0 0 16,0 0 0-16,0 0 0 15,0 0 0-15,0 0 0 16,0 0 0-16,0-1 0 16,0 1 0-16,0 0 0 15,0 0 0-15,0-2 0 16,0-2 0-16,0-2-96 15,0-4-183-15,3 4-210 16,3-1-80-16</inkml:trace>
  <inkml:trace contextRef="#ctx0" brushRef="#br0" timeOffset="57092.11">7591 8950 82 0,'0'0'67'0,"0"0"-34"16,0 0-27-16,0 0 0 0,0 0 28 0,0 0-18 0,0-45 20 0,0 42-8 0,0 1-13 0,0 1-15 0,0-1-6 0,2-1-26 0,4 1-14 0,0 1-49 0</inkml:trace>
  <inkml:trace contextRef="#ctx0" brushRef="#br0" timeOffset="58125.4">7569 8840 429 0,'0'0'201'16,"0"0"-106"-16,0 0 43 0,0 0 70 15,0 0-136 1,0 0 41-16,-4-2-11 0,4 2-34 16,0 0 88-16,0 0-97 15,0 0 9-15,0 0 37 16,0 0-92-16,0 0 37 16,0 0-30-16,0 0 3 15,0 0 7-15,0 0-30 16,0 0 0-16,0 0 7 15,0 7 36-15,0 8-43 16,0 8 2-16,0 3 26 0,-6 3-11 16,0-1-17-16,3 1 0 15,-4 2 0 1,4 0 0-16,-2 0 0 16,-1-2 0-16,-1-5 0 0,1-4 0 15,0-5 0-15,6-7 0 16,-4-3 0-16,4-5 0 15,0 0 0-15,0 0 0 16,0 0 0-16,0 0 0 16,0 0 0-16,0 0 0 15,0-3 0-15,0-7 0 16,0-5 0-16,0-5 0 16,13-1 0-16,8-4 0 15,8-1 0-15,1 0 0 0,2-1 0 16,1 3 0-1,-2 2 0-15,-6 9 0 16,-13 6 0-16,-3 2 0 16,-9 5 0-16,0 0 0 0,0 0 0 15,0 0 0-15,0 0 0 16,0 0 0-16,0 2 0 16,0 8 0-16,3 5 0 15,-3 3 0-15,0 2 0 16,0 0 0-16,0-3 0 15,0-3 0-15,0-3 0 16,0-2 0-16,0-5 0 0,0-3 0 16,0-1 0-1,0 0 0-15,4 0 0 0,2 0 0 16,12-11 0 0,7-7 0-16,6-3 0 0,0 1 0 15,-3 4 0-15,-6 2 0 16,5 1 0-16,-5 2 0 15,-1 1 0-15,-2 2 0 16,-12 4 0-16,-4 4 0 16,-3 0 0-16,0 0 0 15,3 0 0-15,2 2 0 16,6 9 0-16,-6 4 0 16,1-1 0-16,-3 2 0 15,-3-1 0-15,4-5 0 16,-4-2 0-16,3-3 0 15,-3-3 0-15,0 0 0 16,0-2 0-16,0 0 0 0,0 0 0 16,0 1 0-16,0 8 0 15,0 5 0-15,0 7-239 16,0 6-39 0,0 1-200-16,0-3-98 0</inkml:trace>
  <inkml:trace contextRef="#ctx0" brushRef="#br0" timeOffset="63309.85">4881 9667 469 0,'0'0'200'0,"0"0"-115"0,0 0 79 0,0 0-41 0,0 0 20 0,0 0-26 0,0 0-59 0,-42 28 100 0,42-28-120 0,0 0 9 0,0 0 63 16,0 0-100-16,0 0 66 15,0 0-51-15,0 0-2 0,0 0 46 16,2-2-57-16,25-13 3 15,21-6 41-15,11-8-11 16,15-9-41-16,-1-3-4 16,-2-2 0-16,0 3 0 15,-8 2 0-15,-6 6 0 16,-7 6 0-16,-15 8 0 16,-14 10 0-16,-15 5 0 15,-3 3 0-15,-3 0 0 16,0 0 0-16,0 0 0 15,0 0 0-15,0 4 0 16,0 9 0-16,-16 4 0 16,-2 7 0-16,-4 7 0 15,-5 7 0-15,-7 5 0 0,-4 7 0 16,-2 3 0-16,7-1 0 16,4 1 0-16,7-1 0 15,7-6 0-15,3-6 0 16,7-6 0-16,-5-5 0 15,1-3 0-15,2-5 0 16,1-6 0-16,3-9 0 16,3-3 0-16,-2-3 0 15,2 0 0-15,0 0 0 16,0 0 0-16,0 0 0 16,-5 0 0-16,-3-3 0 15,-6-1 0-15,3-3 0 16,4 1 0-16,1 4-30 0,3 2-387 15,-5 0-78 1,-5 0-145-16</inkml:trace>
  <inkml:trace contextRef="#ctx0" brushRef="#br0" timeOffset="63863.35">4112 10111 768 0,'0'0'200'0,"0"0"-125"0,0 0 145 0,0 0-59 0,0 0-14 0,0 0-24 16,0 0-114-16,-67 20 83 0,91-13-48 0,19 1 9 0,10 2 51 0,8-1-84 0,11-4 7 0,11 0-23 0,10-5-4 0,12 0 0 0,9-2 0 0,7-9 0 0,2-2 0 0,6-1 0 15,1 1 0-15,3 2 0 0,-6 4 0 16,-7 4 0-16,-8 3 0 15,-10 0 0 1,-14 0 0-16,-8 0 0 0,-8 3 0 16,-13 1 0-16,-10-1 0 15,-12-1 0-15,-11-1 0 16,-12 0 0-16,-4-1 0 16,-4 2 0-16,-6-2 0 15,0 1 0-15,0-1 0 16,0 0 0-16,0 0 0 15,0 0 0-15,0 0 0 16,0 0 0-16,0 0 0 16,0 0 0-16,0 0 0 0,0 0 0 15,0 6-19-15,0 5-269 16,0 2-118-16,-30 4-259 16</inkml:trace>
  <inkml:trace contextRef="#ctx0" brushRef="#br0" timeOffset="65188.89">4887 10702 521 0,'0'0'231'0,"0"0"-198"15,0 0 139-15,0 0 4 0,0 0-25 0,0 0 51 0,10-17-127 0,-10 17 8 0,0 0-64 0,0 0 13 0,3 13 19 0,3 5-35 0,1 9 44 0,-4 2 18 0,2 4-50 0,-5 3 36 0,0 3-43 0,0-1-1 16,0-1-6-16,0-3-14 0,0-9 0 0,0-8 0 0,0-8 0 0,0-7 0 0,0 0 0 0,0-2 0 0,0 0 0 16,0 0 0-1,0 0 0-15,0-4 0 16,0-12 0-16,0-8 0 15,19-11 0-15,8-5 0 0,13 1 0 16,2 4 0-16,-2 9 0 16,-7 4 0-16,-2 9 0 15,-6 2 0-15,-7 6 0 16,-2 3 0-16,-10 2 0 16,4 0 0-16,-2 0 0 15,5 5 0-15,-1 9 0 16,3 8 0-16,-2 6 0 15,-7 5 0-15,-3 3 0 0,-3-2 0 16,0-8 0-16,0-6 0 16,0-9 0-16,0-6 0 15,0-4 0-15,3-1 0 16,-3 0 0-16,3 0 0 16,1 0 0-16,8-8 0 15,6-11 0-15,14-3 0 16,8-4 0-16,3 1 0 15,0 2 0-15,-3 3 0 16,3 4 0-16,-3 3 0 16,-5 3 0-16,-1 2 0 15,-10 4 0-15,-5 4 0 16,-3 0 0-16,-5 0 0 16,2 0 0-16,0 12 0 0,-2 2 0 15,-3 3 0-15,-3 0 0 16,-2 1 0-16,0-2 0 15,-3-1 0-15,0-2 0 16,3 0 0 0,-1-2 0-16,-2-4 0 0,5-1 0 15,-5-2 0-15,0 2 0 16,0 1 0-16,0 0 0 16,0-2 0-16,0 0 0 0,0-3 0 15,0 0 0 1,0-1 0-16,0 4 0 0,0 2-315 15,0 1-226-15,0 2-129 16</inkml:trace>
  <inkml:trace contextRef="#ctx0" brushRef="#br0" timeOffset="73295.2">4239 10612 357 0,'0'0'113'0,"0"0"6"0,0 0-72 0,0 0 97 16,0 0 39-16,0 0-126 0,0 0 91 0,-7 38-84 0,7-35-18 0,0-3 89 0,0 0-103 0,0 0 54 0,0 0-30 0,0 0-40 0,0 0 76 0,0 0-72 0,0 0 7 0,0 0 47 0,0 0-37 0,0 0-5 0,0-2-24 0,-3-2 32 0,3-2-22 0,0-1-18 16,0 0 0-16,0 3-12 0,0-3 50 0,0 0-38 0,10-2 0 0,12-2 17 0,5 1-22 0,2 2 5 0,-5 1 0 0,-5 4-12 0,-4 0 61 15,-3 3-49-15,1 0 0 16,-5 0 18-16,8 0-40 15,0 3 22-15,2 7 0 16,4 2-3-16,-4 4 31 16,1 4-28-16,-10 2 0 15,-6 8 0-15,-3 4 0 16,0 4 0-16,-28 1 0 16,-3-2 0-1,-5-3 0-15,2-4 0 0,-6-6 0 0,-3 1 0 16,-2-5 0-16,2-4 0 15,6-5 0-15,10-7 0 16,3-1 0-16,13-3 0 16,3 0 0-16,8 0 0 15,0 0 0-15,0 0 0 16,0 0 0-16,0 0 0 16,0 0 0-16,0 0 0 15,0 0 0-15,3 0 0 0,16 0 0 16,2 1 0-1,6 5 0-15,-1 0 0 0,-2-1 0 16,3 2 0 0,-1 0 0-16,-4 2 0 15,2 1 0-15,-3-2 0 0,4 2 0 16,-1-3 0-16,-1-1 0 16,-5 0 0-16,-3-3 0 15,1 0 0-15,-1-1 0 16,-3 1 0-16,4-1 0 15,-4-2 0-15,1 0 0 16,-1 0 0 0,7 0 0-16,-1-7 0 0,1-4 0 15,6-3 0-15,-4-4 0 0,-2 1 0 16,-7 1 0-16,-5 5 0 16,-5 3 0-16,1 5 0 15,1 1 0-15,-1 2 0 16,-3 0-274-1,0 23-282-15</inkml:trace>
  <inkml:trace contextRef="#ctx0" brushRef="#br0" timeOffset="84157.42">20176 9608 298 0,'0'0'228'0,"0"0"-212"15,0 0 32-15,0 0 78 0,0 0-23 0,0 0 14 0,0 0-19 0,53-9-10 0,-40 8 9 0,-4 1-21 0,-4 0 9 0,-2 0 19 0,-3-1-35 0,0-1-4 0,0 2-17 0,0 0-5 0,0-1 12 0,0 1-34 0,0-2 31 0,0 2 6 0,0 0-30 16,0 0 27-16,0 0-25 15,-27 0-10-15,-16 0-1 16,-7 7-19-16,-4 6 0 16,-5 3 0-16,-7 5 0 15,2 6 0 1,-4 6 0-16,2 8 0 0,4 5 0 16,11 1 0-16,13-6 0 15,14-5 0-15,14-9 0 16,10-5 0-16,0-7 0 15,0-5 0-15,19-2 0 16,5-3 0-16,1-5 0 16,3 0 0-16,-1 0 0 15,5 0 0-15,8-6 0 0,6-7 0 16,10 0 0-16,3 0 0 16,0 2 0-1,-6 1-130-15,-8 5-179 16,-5 0-157-16,-10 3-148 0</inkml:trace>
  <inkml:trace contextRef="#ctx0" brushRef="#br0" timeOffset="84807.09">20448 9750 682 0,'0'0'157'0,"0"0"-15"0,0 0 81 0,-46 77-49 15,39-47 19-15,1 1-98 0,6-2 17 0,0-3-50 0,0-4-5 0,6-3 11 0,16-5-44 0,6-2 5 0,-1-5-3 0,2-4-23 16,-2-3-3-16,1 0 0 0,0-5 0 0,3-11 0 0,-3-5 0 0,0-1 0 0,-4-3 0 0,-5 1 0 0,-1-1 0 0,-2 0 0 15,-6 1 0-15,-4 4 0 0,-3 3 0 0,-3 0 0 0,0 4 0 16,0 0 0-16,0 0 0 0,0 4 0 0,0 0 0 0,0 5 0 0,-6 1 0 0,-7 2 0 0,-6-1 0 16,-2 2 0-16,-7 0 0 0,3 0 0 0,1 0 0 0,-1 0 0 0,3 0 0 0,-2 5 0 15,-2 2 0 1,-1-1 0-16,5-1 0 0,1 0 0 16,5-2 0-16,13 0 0 15,3 1 0-15,0 4 0 0,0 5-26 16,6 6-232-16,15 4-176 15,8-2-239-15</inkml:trace>
  <inkml:trace contextRef="#ctx0" brushRef="#br0" timeOffset="85696.95">21199 9763 217 0,'0'0'147'0,"0"0"-128"0,0 0 31 0,0 0 41 0,0 0-40 0,0 0-11 0,16-13 102 0,-13 13 18 0,-3 0-17 0,0 0 17 0,0 0-21 0,0 0 9 0,0 0-65 0,0 0-30 0,0 0 41 0,-8 0-41 0,-10 0-22 0,-4 0 7 0,-5 0-35 0,0 3 42 16,-2 7-29-16,5 2-2 0,5 1 34 15,6 1-47-15,5 1 16 16,8 1 9-16,0-1-24 15,0-1 14-15,0-1-16 16,16-2 0 0,5 1 0-16,-2-1 0 0,-1-3 0 15,-4-1 0-15,-1 0 0 16,0-2 0-16,-7 0 0 16,0-3 0-16,-6-1 0 15,2 1 0-15,-2-2 0 16,0 1 0-16,0-1 0 15,0 1 0-15,0 1 0 16,0-1 0-16,0 4 0 0,-21 1 0 16,-6 3 0-1,-5-1 0-15,5-1 0 0,3-4 0 16,3 0 0-16,-5-3 0 16,7 0 0-16,2 0 0 15,-1 0 0-15,4 0 0 16,9 0 0-16,5 0 0 15,0-4 0-15,0-5-127 16,21-3-119-16,25-7-199 16,10 2-147-16</inkml:trace>
  <inkml:trace contextRef="#ctx0" brushRef="#br0" timeOffset="86324.03">21702 9469 575 0,'0'0'164'0,"0"0"77"0,0 0 1 0,0 0-84 16,0 0 38-16,0 0-100 0,0-3-22 0,0 3 11 0,0 0-43 0,0 0 30 0,0 0-20 0,0 9-47 0,0 13 28 0,0 6-21 0,-6 6-12 0,-9 2 0 0,-1 2 0 16,-3 2 0-16,5 4 0 0,-2 4 0 15,-5 3 0-15,-1-3 0 16,0-5 0-16,4-9 0 15,5-8 0-15,7-7 0 16,3-6 0-16,-1-4 0 16,4-4 0-16,-2-1 0 15,2-4 0-15,0 0 0 16,0 0 0-16,0 0 0 16,0 0 0-16,0 0 0 15,0 0 0-15,0 0 0 16,0 0 0-16,0 0 0 15,0-2-38-15,0-6-190 16,0-2-71-16,0-1-122 16,0 0-88-16</inkml:trace>
  <inkml:trace contextRef="#ctx0" brushRef="#br0" timeOffset="86702.57">21369 9738 800 0,'0'0'175'16,"0"0"14"-16,0 0 34 16,0 0-51-16,0 0-36 0,0 0-22 15,216-31 2-15,-142 31-36 16,-2 0-38-16,-8 0-42 15,-2 0 0-15,-1 0 0 16,1 0 0-16,-6 0 0 16,-7 0 0-16,-8 0 0 15,-14 0 0-15,-8 0 0 16,-10 0 0-16,-6 0 0 16,-3 0 0-16,0 0 0 15,0 0 0-15,0 0 0 16,0 0 0-16,0 0 0 15,0 0 0-15,0 0 0 16,0 4-272-16,-22 9-251 16,-6 3-123-16</inkml:trace>
  <inkml:trace contextRef="#ctx0" brushRef="#br0" timeOffset="87771.83">19896 10397 623 0,'0'0'171'0,"0"0"-6"15,0 0 61-15,0 0-13 0,0 0-71 0,0 0-25 0,-3 0-52 0,0 18 6 0,-4 10 24 0,4 13-2 0,-6 8-27 0,-1 2-66 16,1 2 0-16,-1-6 0 16,5-5 0-16,-1-6 0 15,-1-4 0-15,1-10 0 16,0-5 0-1,6-6 0-15,0-7 0 0,-3-4 0 16,3 3 0-16,-3-3 0 16,3 0 0-16,0 0 0 15,0 0 0-15,-6 0 0 16,-1 0 0-16,-5-5 0 16,0-5-19-16,5-6-227 15,7-3-75-15,0-4-143 16,0-4-126-16</inkml:trace>
  <inkml:trace contextRef="#ctx0" brushRef="#br0" timeOffset="88102.32">19834 10470 573 0,'0'0'203'15,"0"0"-60"-15,0 0 47 16,0 0 4-16,0 0-26 16,0 0-32-16,99-8-32 15,-56 8 10-15,0 0-24 16,-1 0-5-16,-4 0-57 16,-4-3-9-16,-2-2-19 15,-11 3 0-15,-10 0 0 0,-3 1 0 16,-8 1 0-16,0 0 0 15,0 0 0-15,0 0 0 16,0-2 0-16,0 2-5 16,0 0-109-16,0 0-98 15,-16 0-214-15,-8 0-142 16,-5 13-79-16</inkml:trace>
  <inkml:trace contextRef="#ctx0" brushRef="#br0" timeOffset="88407.33">19784 10654 796 0,'0'0'437'0,"0"0"-279"15,0 0 64-15,0 0-19 16,0 0-54-16,0 0-94 15,9 3-28-15,26-3-27 16,-5 0 0-16,2 0 0 16,-5 0 0-16,-3 0 0 15,-1-3 0-15,-1 0 0 0,-4 2 0 16,-1 1 0 0,-4 0 0-16,0 0-54 0,1 0-160 15,-1 8-42-15,6 1-141 16,-3-4-118-16</inkml:trace>
  <inkml:trace contextRef="#ctx0" brushRef="#br0" timeOffset="88972.73">20253 10627 586 0,'0'0'260'16,"0"0"20"-16,0 0-11 15,0 0-55-15,0 0-94 0,0 0 2 16,6-11-72-16,-6 19 21 16,0 9-34-16,0 7 1 15,0 3-38-15,0 0 0 16,5-2 0-16,0-4 0 15,4-5 0-15,1-5 0 16,-2-5 0-16,2-3 0 16,-1-3 0-16,1 0 0 15,4 0 0-15,9-13 0 16,-1-5 0-16,2-5 0 16,-3 6 0-16,-8 4 0 0,-4 6 0 15,-6 6 0-15,-3 1 0 16,0 0 0-16,0 0 0 15,0 0 0-15,0 0 0 16,0 0 0-16,0 4 0 16,0 6 0-16,7 1 0 15,-4 1 0-15,0-1 0 16,-1 0 0-16,-2-1 0 16,0-1 0-16,0-2 0 15,3-4 0-15,-3-2 0 16,4-1 0-16,-4 0 0 15,0 0 0-15,0 0 0 0,0 0 0 16,4 0 0 0,-2 2-152-16,1 1-177 0,3-3-141 15,0 0-81 1</inkml:trace>
  <inkml:trace contextRef="#ctx0" brushRef="#br0" timeOffset="89554.79">20655 10681 667 0,'0'0'364'0,"0"0"-174"16,0 0 80-16,0 0-62 0,0 0-101 0,0 0-62 0,0-3 22 0,0 3-40 0,0 0 18 0,0 1-6 0,0 15-31 0,0 4 2 0,0 4-10 0,-9-1 0 0,-4-3 0 0,7-4 0 0,3-4 0 16,0-7 0-16,3-5 0 15,0 0 0-15,0 0 0 16,0 0 0-16,0 0 0 16,0-2 0-16,0-10 0 15,6-7 0-15,26-5 0 16,1 2 0-16,4 3 0 15,-8 7 0-15,-4 6 0 16,-1 3 0-16,-6 3 0 0,4 0 0 16,-6 0 0-1,-1 0 0-15,-3 3 0 0,-2 6 0 16,-5 2 0-16,-2 1 0 16,-3 3 0-16,0-3 0 15,0 2 0-15,0-1 0 16,0-1 0-16,0-3 0 15,0-2 0-15,0-4 0 16,0 0 0-16,0 0 0 16,0-3 0-16,0 1 0 15,0-1 0-15,0 0 0 16,0 0 0-16,0 0 0 0,0 0 0 16,0 0 0-1,0 0 0-15,0 0 0 0,16 0-117 16,6 0-218-16,9 0-86 15,2-1-110 1</inkml:trace>
  <inkml:trace contextRef="#ctx0" brushRef="#br0" timeOffset="90045.77">21298 10682 458 0,'0'0'375'0,"0"0"-154"0,0 0-32 16,0 0 51-16,0 0-80 0,0 0-51 0,0 0 27 0,-10 3-39 0,-2 1-51 0,-4 5-30 0,-5 1-16 0,0 2 0 0,-5 4 0 0,-2 2 0 0,1 0 0 0,-4 1 0 0,12-2 0 0,11-5 0 0,5 0 0 15,3-5 0 1,0 0 0-16,0-2 0 0,14 2 0 15,7-4 0-15,3-1 0 16,-8-1 0-16,3-1 0 16,0 0 0-16,-3 0 0 15,-1 0 0-15,-2 0 0 16,-1-3 0-16,1-2 0 16,-2-3 0-16,2 1-7 15,3-2-233-15,2-4-88 16,7-3-153-16,-1 0-16 15</inkml:trace>
  <inkml:trace contextRef="#ctx0" brushRef="#br0" timeOffset="90467.43">21715 10493 254 0,'0'0'523'16,"0"0"-326"-16,0 0 50 16,0 0 61-16,0 0-186 15,0 0 7-15,0-2-23 16,0 2-48-16,0 7 19 16,0 6-54-16,0 9-20 15,-3 6-3-15,-7 1 0 16,4 4 0-16,-4 1 0 0,2 1 0 15,-2-3 0-15,1-1 0 16,6-7 0-16,3-8 0 16,0-5 0-16,0-4 0 15,0-5 0-15,0 0 0 16,0-2 0-16,0 2 0 16,-2-1 0-16,2-1 0 15,0 0 0-15,0 0 0 16,0 0 0-16,0 0 0 15,0 0 0-15,0 0 0 0,0 0 0 16,-3 0-51 0,-7 0-273-16,4 0-107 0,-4-1-65 15,-2-8-94-15</inkml:trace>
  <inkml:trace contextRef="#ctx0" brushRef="#br0" timeOffset="90729.82">21480 10719 62 0,'0'0'632'16,"0"0"-390"-16,0 0-42 16,0 0 59-16,0 0-38 15,0 0-67-15,65-19 43 16,-25 15-117-16,2-1-80 16,3 0 0-16,-2 1 0 0,-6 0 0 15,-4 3 0-15,-4-1 0 16,-8 1 0-16,-2-1 0 15,-11 2 0-15,0-1 0 16,-8 1 0-16,0 0 0 16,0 0-168-16,0 0-120 15,5 8-160-15,8 2-74 16</inkml:trace>
  <inkml:trace contextRef="#ctx0" brushRef="#br0" timeOffset="91120.54">22089 10723 762 0,'0'0'416'0,"0"0"-197"0,0 0 65 16,0 0-84-16,0 0-51 15,0 0-132-15,-7 31-17 16,7-17 0-16,0-1 0 0,0 1 0 16,0-3 0-16,0 0 0 15,0-3 0-15,0-2 0 16,0-5 0-16,0-1 0 15,0 0 0-15,0 0 0 16,0 0 0-16,0 0 0 16,0 0 0-16,0 0 0 15,0 0-47-15,0 0-198 16,3 0-114-16,3-12-86 16,-3-2-164-16</inkml:trace>
  <inkml:trace contextRef="#ctx0" brushRef="#br0" timeOffset="91442.23">22196 10579 785 0,'0'0'299'0,"0"0"-67"16,0 0 49-16,0 0-104 16,0 0-66-16,0 0 11 15,-6-21-82-15,6 21-40 16,0-2 0-16,0 2 0 16,0 0 0-16,0 0 0 0,0 0 0 15,0 0 0-15,6 0 0 16,7 0 0-16,-4 5-80 15,4 2-142-15,2 1-96 16,0 2-81-16,4-1-179 16</inkml:trace>
  <inkml:trace contextRef="#ctx0" brushRef="#br0" timeOffset="91988.66">22421 10684 483 0,'0'0'274'0,"0"0"-69"0,0 0 39 16,0 0-56-16,0 0-25 15,0 0-68-15,-32 11-22 16,24 4 58-16,5 2-34 15,3 0-29-15,0 1-42 16,0-3-26-16,0-1 0 16,0-2 0-16,11 0 0 15,0-5 0-15,-1-3 0 16,1-2 0-16,5-2 0 16,0 0 0-16,5 0 0 0,1 0 0 15,7-3 0-15,-2-7 0 16,-6 1 0-16,-5 0 0 15,-5-3 0-15,-3 2 0 16,-3-3 0-16,-5 1 0 16,0-2 0-16,0 0 0 15,0-2 0-15,-5 3 0 16,-6 2 0-16,3 3 0 16,-2 2 0-16,4 3 0 15,1 3 0-15,2 0 0 16,-2 0 0-16,5 0 0 15,0 0 0-15,-3 0 0 16,3 0 0-16,-5 0 0 0,-1 7 0 16,3 6 0-16,-4 2 0 15,4 1-139-15,3-2-189 16,0-5-268-16,13-5-264 16</inkml:trace>
  <inkml:trace contextRef="#ctx0" brushRef="#br0" timeOffset="92586.31">22950 10686 711 0,'0'0'245'0,"0"0"8"0,0 0 52 0,0 0-151 0,0 0-4 0,0 0-56 0,0-1-17 0,0 1-19 0,0 0-58 0,0 1 0 0,0 15 0 16,0 4 0-16,0 4 0 15,-3 1 0-15,-3 1 0 16,2-4 0-16,1-2 0 15,3-6 0-15,0-6 0 16,0-3 0-16,0-3 0 0,0-2 0 16,0 0 0-1,0 0 0-15,0 0 0 0,10-2 0 16,14-8 0-16,4-5 0 16,6 0 0-16,4-1 0 15,-1-2 0-15,6 1 0 16,-3 4 0-16,-6 5 0 15,-4 2 0-15,-11 4 0 16,-3 2 0-16,-11 0 0 16,0 0 0-16,-5 1 0 15,0 9 0-15,0 4 0 16,0 2 0-16,0 0 0 16,0 0 0-16,0 0 0 15,0-3 0-15,0 0 0 0,0-2 0 16,0-3 0-16,0-1 0 15,0-1 0-15,0 1 0 16,0 0 0-16,0 3 0 16,0 5 0-16,0 2-325 15,0 3-335-15</inkml:trace>
  <inkml:trace contextRef="#ctx0" brushRef="#br0" timeOffset="93407.52">23790 11544 482 0,'0'0'414'0,"0"0"-198"0,0 0 13 0,0 0 44 0,0 0-150 0,0 0 19 0,-15-1-28 0,15 1-60 0,0 0-54 0,0 0 0 0,0 12 0 0,0 4 0 16,0 1 0-16,0 4 0 0,12-2 0 0,0 4 0 0,4-4 0 16,-4 3 0-16,1-6 0 15,-4 1 0-15,-6-4 0 16,0-6 0-16,-3-4 0 16,0-3 0-16,0 0 0 15,0 0 0-15,0 0 0 0,-18 0 0 16,-13 0 0-16,0 0 0 15,-6 0 0-15,5 0 0 16,2 0 0-16,5 0 0 16,3-3 0-16,3 2 0 15,8-4 0-15,1 3 0 16,1-3 0-16,4 3 0 16,5-3 0-16,-5 3 0 15,2-4-176-15,0 3-147 16,1-1-192-16,-4-2-129 15</inkml:trace>
  <inkml:trace contextRef="#ctx0" brushRef="#br0" timeOffset="93830.16">23358 11436 540 0,'0'0'333'0,"0"0"-152"16,0 0 83-16,0 0 9 0,0 0-133 0,0 0 21 0,-21-3-57 0,21 7-53 0,0 12-51 0,0 6 0 0,0 9 0 0,-7 3 0 0,4-2 0 0,0 6 0 0,-3-1 0 0,-4 0 0 0,5-1 0 16,-1-8 0-16,1-6 0 15,3-3 0-15,2-12 0 16,0-3 0-16,0-3 0 16,0-1 0-16,-3 0 0 15,3 0 0-15,-3 3 0 16,3-3 0-16,-6 0 0 15,-7 0 0-15,-3 0 0 16,-5-10 0-16,0-7-362 16,-4-4-339-16</inkml:trace>
  <inkml:trace contextRef="#ctx0" brushRef="#br0" timeOffset="94527.77">23058 11485 625 0,'0'0'152'16,"0"0"57"-16,0 0 19 15,0 0 11-15,0 0-84 0,0 0-50 16,0 0 22-1,-3 0-62-15,0 0 8 0,0 7-11 16,-3 10-55-16,-4 5-7 16,-2 5 0-16,0 3 0 15,3 4 0-15,-1-3 0 16,-3 3 0-16,1-1 0 16,3-9 0-16,0-5 0 15,-1-5 0-15,4-2 0 16,-3-9 0-16,3-2 0 15,0-1 0-15,-3 0 0 16,-1 0 0-16,-6 0 0 16,2-10 0-16,-9-3 0 15,2-2 0-15,2-5 0 16,5-5 0-16,1-3 0 0,4-1 0 16,-1 1 0-1,4 2 0-15,-7 5 0 0,-3 3 0 16,3 6 0-16,-9 4 0 15,-1 2 0-15,-1 6 0 16,-3 0 0-16,-5 0 0 16,2 6 0-16,-4 7 0 15,-4 5 0-15,1 2 0 16,4-1 0-16,2 0 0 16,9-2 0-16,7-3 0 0,6-4 0 15,5 0 0-15,4-4 0 16,0 2 0-16,0-5 0 15,0 3 0-15,13-2 0 16,8-1 0-16,8-2 0 16,-2-1 0-16,4 0 0 15,2 0 0-15,4-7 0 16,-2-3 0-16,-8-2 0 16,-6 2 0-16,-2-5-173 15,-3-1-126-15,-11 0-232 16,0 0-236-16</inkml:trace>
  <inkml:trace contextRef="#ctx0" brushRef="#br0" timeOffset="94906.4">22323 11393 366 0,'0'0'341'0,"0"0"-91"0,0 0 3 0,0 0 58 16,0 0-114-16,0 0-17 0,0 0-31 0,74-29-149 0,-55 29 0 0,-6 0 0 0,-2 0 0 0,2 0 0 0,3 0 0 15,0 0 0-15,-5 0 0 16,-1 0 0-16,-4 0 0 16,-1 0 0-16,5 0-47 15,-1 0-219-15,4 0-155 16,3-2-86-16,-8 0-260 15</inkml:trace>
  <inkml:trace contextRef="#ctx0" brushRef="#br0" timeOffset="95081.85">22659 11333 337 0,'0'0'480'0,"0"0"-210"16,0 0 69-16,0 0-62 16,0 0-116-16,0 0-24 15,29-5-91-15,-21 5-46 16,5 0 0-16,0 0 0 15,-4 1 0-15,-1 5 0 16,2 1 0-16,-10 3-158 16,0 5-195-16,-3 1-273 15</inkml:trace>
  <inkml:trace contextRef="#ctx0" brushRef="#br0" timeOffset="95751.43">21846 11577 568 0,'0'0'311'0,"0"0"-186"0,0 0 64 0,0 0-66 0,0 0 5 0,0 0 27 0,0 0-44 0,5 33 32 0,1-18-59 0,2 1-25 16,0 0-8-16,0 2-51 15,-1-4 0-15,2 0 0 16,-4-2 0-16,-2 0 0 16,2-4 0-16,-5-2 0 15,0-2 0-15,0-1 0 16,0-3 0-16,0 0 0 16,0 0 0-16,-22 1 0 15,-9 2 0-15,-7 1 0 16,9 1 0-16,-6-3 0 0,3 1 0 15,0-1 0-15,0-2 0 16,-2 0 0-16,4 0 0 16,4 0 0-1,2-7 0-15,5-6 0 16,4 0 0-16,9-2-83 0,6-6-286 16,0 2-192-16,0 2-322 15</inkml:trace>
  <inkml:trace contextRef="#ctx0" brushRef="#br0" timeOffset="95958.83">21683 11512 761 0,'0'0'551'0,"0"0"-305"16,0 0-16 0,0 0 0-16,0 0-201 0,0 0-29 15,0-7 0-15,0 7 0 16,0 0 0-16,0 0 0 15,8 0-17-15,-5 12-146 16,-3 5-118-16,0 4-97 16,-8 2 22-16,-10-2-40 15</inkml:trace>
  <inkml:trace contextRef="#ctx0" brushRef="#br0" timeOffset="97045.21">21563 11727 362 0,'0'0'312'0,"0"0"-141"0,0 0 79 15,0 0-46-15,0 0-54 16,0 0-29-16,-99-57-25 16,84 43-64-16,0-1 29 15,2 5-39-15,4 1-3 0,3 2 18 16,3 1-31-16,0 6 8 16,3 0-14-16,0 0 14 15,0 0-28-15,0 0 14 16,0 0-2-16,0 0-11 15,0 0 8-15,0 9 5 16,0 4 17-16,0 0-12 16,-4 6 41-16,-5 0-20 15,-3 0-1-15,-4 0 22 16,4-4-42-16,-7-2 14 16,7-9-16-16,3-1 14 15,0-3-17-15,2 0 0 16,-5 0 0-16,-4-13 0 15,4-5 0-15,0-2 0 16,2 2 0-16,7 4 0 16,-3 1 0-16,6 5 0 0,0 1 0 15,-2 2 0-15,2 3 0 16,0-1 0-16,0 3 0 16,-3 0 0-16,-2 0-7 15,2 0 7-15,1 0-7 16,-4 7-1-16,-4 3 6 15,1 5 2-15,-1-2 11 16,-1-5-7-16,-2-1 5 16,2-2-9-16,-2-3 0 15,-3 0 0-15,-3-2 0 16,-2 0 0-16,-4 0 0 16,4-11 0-16,2-2 0 15,1-3 0-15,5 4 0 16,7 2 0-16,1 3 0 0,5 7 0 15,-5 0 0-15,5 0 0 16,0 0-9-16,-3 0 9 16,0 0-8-16,-2 7 1 15,-6 6 5-15,0 3 2 16,-5-4 2-16,3-2 5 16,5-7 10-16,-2-1-17 15,7-2 0-15,-3 0 0 0,-7 0 0 16,-1-10 0-1,-1-8 0-15,-7-5 0 16,4-1 0-16,-1 1 0 16,-3 5 0-16,1 1-6 15,-1 6-20-15,-1 1 24 0,-1 7-1 16,-4-1 6-16,0 4-23 16,-3 0 20-16,4 0-6 15,2 0-5-15,0 7 18 16,6 3-7-16,4-3 9 15,3 3-2-15,5 1 31 16,4-4-36-16,0 1 3 16,3-2-2-16,0 1-3 15,0-4 0-15,0 1 0 16,13 2 0-16,9-3 0 0,-1 0 0 16,7 1 0-16,0 1-22 15,6 2-90-15,0 0-32 16,3 1-141-1,-3 0-213-15,-3 1-459 16</inkml:trace>
  <inkml:trace contextRef="#ctx0" brushRef="#br0" timeOffset="97342.43">20884 11902 1006 0,'0'0'260'0,"0"0"75"0,0 0-35 0,0 0-169 0,0 0-116 0,0 0-15 0,56 38 0 0,-53-38 0 0,-3 0 0 0,0 0 0 0,0 0 0 0,0 0 0 0,-3-10 0 0,-23-5-140 0,-4-7-121 0,-2 2-117 0,-5-5-187 0</inkml:trace>
  <inkml:trace contextRef="#ctx0" brushRef="#br0" timeOffset="97746.06">20387 11338 119 0,'0'0'931'0,"0"0"-736"0,0 0 70 15,0 0-67-15,0 0-34 16,0 0-91-16,18-5-18 15,-15 4-44-15,-3 1 5 16,3-3-32-16,0 3-12 16,4-1-74-16,4 1-52 15,2 0-123-15,6 0-122 16,-1 0-39-16,4 0 69 16</inkml:trace>
  <inkml:trace contextRef="#ctx0" brushRef="#br0" timeOffset="97874.25">20387 11338 159 0,'203'-10'393'0,"-190"10"-83"0,-1 0 28 0,-6 0-13 15,0 0-169-15,-2 0 25 16,-2 0-67-16,-2 0-64 16,0 0-29-16,0 0-21 15,0 0 0-15,0 0-17 16,0 0-136-16,0 0-104 16,-2 11-294-16,-29 7-487 15</inkml:trace>
  <inkml:trace contextRef="#ctx0" brushRef="#br0" timeOffset="98377.38">19957 11395 379 0,'0'0'222'0,"0"0"-2"16,0 0 44-16,0 0-37 15,0 0-19-15,0 0-77 16,-3 23 53-16,3 2-63 16,0 3-37-16,0 4-77 15,6 5-7-15,-2-3 0 16,2-2 0-16,-3 1 0 16,-3-3 0-16,0-4 0 15,0-1 0-15,0-10 0 16,0-2 0-16,0-7 0 15,0 1 0-15,0-5 0 0,0-2 0 16,0 0 0 0,0 0 0-16,0 0 0 0,0 0 0 15,-9-2 0-15,-17-10 0 16,5 2 0-16,0-2-185 16,2 0-325-16,7 0-112 15</inkml:trace>
  <inkml:trace contextRef="#ctx0" brushRef="#br0" timeOffset="98828.56">19673 11383 360 0,'0'0'268'0,"0"0"-222"0,0 0 101 0,0 0 110 0,0 0-125 0,0 0-5 0,-3 61 47 0,3-44-91 0,0 3 5 0,0 1-5 0,0 1 0 0,0 1 7 0,3 0-64 0,0-2 24 0,0-2-17 0,-3-3-33 0,0-1 0 16,0-5 0-16,0-7 0 16,0 3 0-16,-3 0 0 15,-13-3 0-15,1 0 0 16,-7-3 0-16,0 3 0 16,4-2 0-16,-4 2 0 15,-2 0 0-15,0-3 0 16,-5 0 0-16,7 0 0 15,1 0 0-15,5 0 0 16,2-6-17-16,1-4-281 16,-3-3-231-16,5 4-176 15</inkml:trace>
  <inkml:trace contextRef="#ctx0" brushRef="#br0" timeOffset="99443.73">19152 11533 287 0,'0'0'446'15,"0"0"-351"-15,0 0 139 16,0 0 16-16,0 0-55 15,0 0-54-15,174 17-45 0,-126-14-40 16,-8-1 15-16,-7-2-34 16,-7 2 9-16,-5 1-3 15,-10-2-41-15,-3 1 33 16,-3-2-28-16,-5 1-5 16,0-1 2-16,0 0-4 15,0 0 0-15,0 0 0 16,-5 0 0-16,-14 0 0 15,-2 1 0-15,-1 4 0 16,-4-3 0-16,5 3 0 16,7-1 0-16,1-1 0 0,7 1 0 15,-1 2 0 1,-2 1 0-16,4 1 0 0,-3-1 0 16,5-1 0-16,-2-3 0 15,-3 0 0-15,0 1 0 16,-5 1 0-16,-1-1 0 15,-5 1 0-15,-7 0 0 16,2 3 0-16,-3-1 0 16,1-1 0-16,2 1 0 15,5-6 0-15,0 1 0 16,-2-2 0-16,-3 0 0 16,-1 0 0-16,-6 0 0 15,6-3 0-15,0-7 0 16,-3 0 0-16,10-2 0 0,3 2 0 15,5-2-112-15,7-4-189 16,3 0-188-16,0 4-89 16</inkml:trace>
  <inkml:trace contextRef="#ctx0" brushRef="#br0" timeOffset="99676.12">19070 11379 204 0,'0'0'1041'0,"0"0"-791"0,0 0-62 0,0 0 47 0,0 0-136 0,0 0-69 0,13-22-30 0,-13 22 0 0,0 0 0 0,0 0 0 0,0 0 0 0,0 0 0 0,0 0-86 0,0 7-174 0,-18 9-194 15,-17 6-155-15</inkml:trace>
  <inkml:trace contextRef="#ctx0" brushRef="#br0" timeOffset="100241.17">18519 11622 507 0,'0'0'243'15,"0"0"-115"-15,0 0 101 0,0 0-88 16,0 0-40-16,0 0 18 15,51-33-6-15,-30 15-63 16,5 2-20-16,-12 2 31 16,2 6-32-16,-3-1-8 15,3 5-6-15,-2 0-6 16,2 1 0-16,0 2 11 0,-3 1-19 16,1 0 27-16,2 0-27 15,-1 0 15-15,1 5 23 16,-1 2-21-16,-3 2 23 15,-1 1-1-15,-6 2-25 16,-2 1 8-16,-3 0-23 16,0 0 0-16,0-1 0 15,0 0 0-15,0-1 0 16,-13-1 0-16,-1 2 0 16,-9-1 0-16,6-1 0 15,-9 0 0-15,4-5 0 16,4 0 0-16,-1-5 0 0,5 0 0 15,-5 0 0 1,1 0 0-16,-4-8 0 0,4-6 0 16,2-3 0-16,3-5-176 15,10-6-47-15,3 0-188 16,0 0-70-16,0 1-21 16</inkml:trace>
  <inkml:trace contextRef="#ctx0" brushRef="#br0" timeOffset="100571.74">18642 11264 407 0,'0'0'230'0,"0"0"-27"0,0 0 38 0,0 0-70 0,0 0-17 0,0 0-3 0,0-26-65 0,-3 26-14 0,0 0-50 0,3 12 38 0,-5 8-1 0,3 5 17 15,2 5 18-15,0-1-76 16,0-4-15-16,0-1-3 16,0-3 0-16,0-1 0 15,0-4 0-15,0-2 0 16,0-3 0-16,0-1 0 16,0 0 0-16,0 0 0 15,0-1 0-15,0 7 0 16,0-1 0-16,-3 1 0 15,-6 2-88-15,-1-4-185 0,2-5-128 16,8-5-40 0,0-4-159-16</inkml:trace>
  <inkml:trace contextRef="#ctx0" brushRef="#br0" timeOffset="101237.43">18543 11599 301 0,'0'0'257'0,"0"0"-148"0,0 0 139 0,0 0-61 0,0 0-61 0,0 0 3 0,-24 10-2 0,11-3-43 0,-3 2-14 15,-3-5-35-15,0 1 47 0,-2-2-39 0,0-3-7 0,-1 0 10 0,-5 0-31 0,1 0 27 0,2 0-2 16,2-9-39-16,4 0 32 0,2-1-33 16,4 0 2-16,5 2 14 15,7-1-14-15,0-1 7 16,0-1-9-16,0-3 7 16,0-2-7-16,0-2 0 15,0-3 0 1,0 3 0-16,0-2 0 0,0 3 0 15,0 0 0-15,0 2 0 16,0 0 0-16,0 5 0 16,0 4 0-16,0 6 0 15,0-5 0-15,0 5 0 16,0-2 0-16,0 2 0 16,0-3 0-16,0-4 0 0,-2 2 0 15,-4-2 0 1,2 3 0-16,1 1 0 0,1 1 0 15,2 2 0-15,0 0 0 16,0 0 0-16,0 0 0 16,0 0-18-16,0-4-283 15,0-9-149-15,9 1 9 16,3-4-91-16</inkml:trace>
  <inkml:trace contextRef="#ctx0" brushRef="#br0" timeOffset="101902.75">18246 11085 448 0,'0'0'184'0,"0"0"-8"0,0 0 24 0,0 0-44 0,0 0-51 0,0 0 6 0,-10 10 27 0,2-2-93 0,1 2 2 0,7 2 22 0,0-1-48 0,0 4 32 0,0 0-2 0,13 0-33 0,5-2 32 0,4-3-44 0,-4-2-5 0,-2-4 20 16,-10-1-14-16,-2 0 14 15,-4-3 1-15,0 0-12 16,0 0 58-16,0 0-49 15,0 0-19-15,-4 0 0 16,-21 0 0-16,-2 0 0 16,-1 4 0-16,0 2 0 15,0 0 0-15,6 2 0 16,1-2 0-16,6 5 0 16,5-1 0-16,4 8 0 15,3 5-117-15,3 5-199 0,0 4-273 16,0-4-339-16</inkml:trace>
  <inkml:trace contextRef="#ctx0" brushRef="#br1" timeOffset="118318.88">365 9626 154 0,'0'0'51'0,"0"0"-44"0,0 0 48 0,0 0-37 0,0 0-4 0,0 0-14 0,4 0-11 0,-4 0 8 0,0 0-1 0,0 0-3 0,0 0 7 0,0 0 0 0,0 0 28 16,-4 0 20-16,-7-1-45 16,-5-1 38-16,3 2 19 15,2 0 34-15,-3-1 47 16,9 1-29-16,-1 0 19 15,6 0 38-15,0 0-80 16,0 0 68-16,0 0-23 16,0 0-46-16,0 0 43 15,0-1-106-15,0 1 55 16,0 0 21-16,0 0-99 16,0 0 85-16,0-2-77 0,9 2 1 15,12 0 20-15,8-1-31 16,-2-1 0-16,0 2 0 15,2-1 0-15,1 1 0 16,-1 0 0-16,1-1 0 16,1 1 0-16,6-2 0 15,1 1 0-15,2-1 0 16,3 1 0-16,-3-2 0 16,1 0 0-16,-12-1 0 15,0 1 0-15,-7 0 0 16,-4 1 0-16,-6 0 0 15,-5 1 0-15,-4 1 0 16,-3 0 0-16,0-2 0 0,0 2 0 16,0 0 0-16,0 0 0 15,0 0 0-15,0-1 0 16,0 1 0-16,0 0 0 16,0 0 0-16,0 0 0 15,0 0 0-15,0 0 0 16,0 0 0-16,0 0 0 15,0 0-45-15,0 0-340 16,-6 3-223-16,-7 5 2 16</inkml:trace>
  <inkml:trace contextRef="#ctx0" brushRef="#br1" timeOffset="119568.77">532 9650 1 0,'0'0'186'0,"0"0"-137"0,0 0 96 0,0 0-43 0,0 0-20 0,0 0 30 0,0 0-35 0,0 0 51 0,0 0 24 0,0 0-88 0,0 0 111 0,0 0-69 0,0 0 8 0,0 0 21 0,0 0-113 0,0 0 64 0,0 0-39 0,0 0-34 0,0 0 59 0,0 0-70 0,0 0 25 15,0 0 26-15,0 0-22 16,0 6-1 0,0 4-30-16,0 2 19 0,0 5-2 15,0 2-17-15,0 2 0 16,0 0 0-16,0 2 0 16,0 0 0-16,0-1 0 15,0 1 0-15,0-2 0 16,0 2 0-16,0-2 0 0,7 3 0 15,2 0 0-15,0 2 0 16,-3 3 0-16,1-2 0 16,-1-1 0-1,-3 0 0-15,3-2 0 0,-3 2 0 16,0-2 0-16,0 1 0 16,-3 2 0-16,3 1 0 15,-3-1 0-15,0 0 0 16,0-1 0-16,0-2 0 15,0 0 0-15,0 1 0 16,0-3 0-16,0 0 0 16,-3-3 0-16,-6-2 0 15,-3 0 0-15,-4 0 0 16,1-3 0-16,0 2 0 16,-1-3 0-16,-3 0 0 15,1 0 0-15,-4-1 0 16,1-2 0-16,-5-2 0 15,-4 0 0-15,-4-7 0 16,-1-1 0-16,5 0 0 16,9 0 0-16,5-1 0 0,0-7 0 15,8 0 0-15,0-1 0 16,3 1 0-16,2-5 0 16,3-1 0-16,0-6 0 15,0-3 0-15,8-2 0 16,11-5 0-16,0 1 0 15,-4-2 0-15,-2 0 0 16,-1 3 0-16,-5 0 0 16,4 3 0-16,2 2 0 15,3 2 0-15,3 1 0 16,5 0 0-16,3 2 0 0,5 1 0 16,2 3 0-1,-1 1 0-15,1 2 0 0,4-2 0 16,5 2 0-16,0 0 0 15,7-3 0-15,2-1 0 16,-2 0 0-16,-4 1 0 16,-15 2 0-16,-12 7 0 15,-11 2 0-15,-8 3 0 16,0 0 0-16,0 0 0 16,0 0 0-16,0 0 0 15,-2 0 0-15,-20 0 0 0,-12 7 0 16,-4 17-17-1,-4 12-710-15,2 7-410 0</inkml:trace>
  <inkml:trace contextRef="#ctx0" brushRef="#br1" timeOffset="124538.35">1233 9469 223 0,'0'0'141'0,"0"0"-82"0,0 0-2 16,0 0-26-16,0 0 41 0,0 0-41 0,0 0-27 0,0 1 50 0,0-1-52 0,0 0 42 0,0 2 16 0,0-2-57 0,-3 1 62 0,3-1-29 0,0 0-7 0,0 0 73 0,0 0-98 0,0 0 45 0,0 0 11 0,0 0-50 0,0 0 71 16,0 0-62-16,0 0-12 15,0 0 52-15,0 0-50 16,0 0 23-16,0 0-6 16,0 0-10-16,0 0 39 15,0 0-42-15,0 0-3 16,0 0 42-16,0 0-30 15,0 0-5-15,0 0-6 16,0 0 11-16,0 0 24 16,0 0-46-16,0 0 7 15,0 0 30-15,0 0-7 16,0 0-29-16,0 0-1 0,0 0 28 16,0 0-6-16,0 0-17 15,0 0-5 1,0 0 34-16,0 0-2 0,0 0-23 15,0 0-9-15,0 0 25 16,0 0-2-16,0 0-23 16,0 0 0-16,0 0 10 15,0 0 31-15,0 0-41 16,0 0 0-16,0 0 37 16,0 0-25-16,0 0-12 15,0 0 0-15,0 0 8 16,0 0 25-16,0 0-33 15,0 0 0-15,0 0 20 16,0 0-45-16,-3 0 25 0,3 0 0 16,0 0 0-1,0 0 25-15,-2 0-25 0,2 0 0 16,-3 0 0-16,3 0 0 16,0 0 0-16,-4 2 0 15,4-2 0-15,-4 1 0 16,-1 4 0-16,-8 5 0 15,-1 0 0-15,-5 6 0 16,-7 3 0-16,5-1 0 16,-1-2 0-16,1-1 0 15,5-2 0-15,5-3 0 16,1 0 0-16,1 1 0 16,-1 0 0-16,-1 3 0 15,-2-1 0-15,-3 3 0 16,5-1 0-16,0 2 0 15,0 3 0-15,4 1 0 0,1-1 0 16,1 0 0 0,0-3 0-16,2 0 0 0,0-2 0 15,1 1 0-15,2-2 0 16,-3 2 0-16,3-1 0 16,-3 3 0-16,0 5 0 15,-4 1 0-15,1 0 0 16,3 1 0-16,-4 3 0 15,4 0 0-15,3 2 0 16,-3-2 0-16,3-1 0 0,-2-3 0 16,-1-3 0-16,3-2 0 15,0 0 0 1,0-2 0-16,0 0 0 0,0 2 0 16,0-1 0-16,0 0 0 15,0 3 0-15,0 1 0 16,5 0 0-16,1 2 0 15,-1-1 0-15,-5-4 0 16,2 1 0-16,-2-2 0 16,3-1 0-16,3 0 0 15,1-1 0-15,2 1 0 16,-1 0 0-16,5 0 0 16,0-3 0-16,-5-2 0 0,-2-4 0 15,2-1 0-15,-6-4 0 16,-2-2 0-16,0-1 0 15,3 2 0-15,-3-2 0 16,0 0 0-16,0 0 0 16,0 0 0-16,0 0 0 15,0 0 0-15,0 0 0 16,0 0 0-16,0 0 0 16,0 0 0-16,0 0 0 15,0 1 0-15,0 1-143 0,0 0-297 16,0-2-321-1</inkml:trace>
  <inkml:trace contextRef="#ctx0" brushRef="#br1" timeOffset="126806.85">1172 9986 344 0,'0'0'143'0,"0"0"-28"0,0 0 35 0,0 0-5 0,0 0 31 0,0 0-99 0,0-4 14 0,5-3 29 0,8 1-29 0,0-3 46 0,2 3-38 16,-3 0-58-16,-6 2 64 15,1 1-73-15,-7 2 8 16,0 0 29-16,3 1-58 0,0 0 39 15,-3-2-50-15,0 2 11 16,0 0-11 0,0 0 0-16,0 0 0 0,0 0 0 15,0 0 0-15,0 0 0 16,0 0 0-16,0 0 0 16,9 7 0-16,6 2 0 15,1 5 0-15,3 3 0 16,-4 4 0-16,-3 1 0 15,1 3 0-15,-4 0 0 16,0 2 0-16,-2 1 0 16,-1-1 0-16,-3-1 0 15,0-5 0-15,0-7 0 0,-3-1 0 16,0-7 0-16,0-1 0 16,3-3 0-1,-3-2 0-15,0 0 0 0,0 0 0 16,0 0 0-16,3 0 0 15,-3 0 0-15,0 0 0 16,3 0 0-16,10-16 0 16,5-11 0-16,4-6 0 15,2-3 0-15,-2-1 0 16,0 5 0-16,-4-1 0 16,-2 5 0-16,-3 6 0 15,-5 4 0-15,-1 8 0 16,-4 6 0-16,-3 4 0 15,0 0 0-15,0 0 0 16,0 0 0-16,0 0 0 0,3 10 0 16,3 5 0-16,4 7 0 15,-7-2 0-15,0 8 0 16,-1-2 0-16,1 3 0 16,2 1 0-16,-2-2 0 15,5 0 0-15,-2-4 0 16,1-3 0-16,1-5 0 15,-5-4 0-15,2-5 0 16,-2-1 0-16,0-3 0 16,-3-3 0-16,2 0 0 15,1 0 0-15,0 0 0 16,7 0 0-16,12-13 0 16,5-7 0-16,7-5 0 0,-2-2 0 15,-5 3 0-15,0 3 0 16,2-2 0-16,-2 2 0 15,2 1 0-15,-8 4 0 16,-7 4 0-16,-7 7 0 16,-7 2 0-16,0 1 0 15,0 2 0-15,0 0 0 16,0 0 0-16,0 0 0 16,0 0 0-16,0 0 0 15,0 0 0-15,0 0 0 16,-10 5 0-16,-6 5-156 15,5 5-267-15,1 6-81 0,4 3-156 16</inkml:trace>
  <inkml:trace contextRef="#ctx0" brushRef="#br1" timeOffset="127286.9">2061 10248 159 0,'0'0'553'0,"0"0"-394"0,0 0 18 0,0 0 96 0,0 0-78 0,0 0-74 0,0 0 78 0,-3 4-126 0,-6 10 39 0,-3 7-86 0,-4 7-26 16,-2-3 0-16,2-4 0 0,5-5 0 15,0-3 0 1,6-2 0-16,-3-1 0 0,3-2 0 15,2-2 0-15,3-2 0 16,0-2 0-16,-3-2 0 16,3 0 0-16,0 1 0 15,0-1 0-15,0 0 0 16,0 0 0-16,0 0 0 16,0 1 0-16,0-1 0 15,-5 0 0-15,-3 0-80 16,0 0-244-16,5-5-327 15</inkml:trace>
  <inkml:trace contextRef="#ctx0" brushRef="#br1" timeOffset="128476.04">2359 9743 163 0,'0'0'469'0,"0"0"-362"0,0 0 141 0,0 0-13 0,0 0-53 0,0 0 29 0,5-3-136 0,-5 3 27 0,0 0 31 0,0 0-122 0,0 7 86 15,0 4-83-15,0 2-14 16,0 6 0-16,0 3 0 15,-3 2 0-15,-3 2 0 16,-1 4 0-16,4 1 0 16,1 2 0-16,-4-1 0 15,-4 3 0-15,1 0 0 16,-4 4 0-16,1-1 0 16,3-1 0-16,-3-3 0 15,2-5 0-15,1-5 0 16,0-7 0-16,6-6 0 0,-3-4 0 15,6-4 0-15,0-3 0 16,-4 0 0-16,4 0 0 16,0 0 0-16,0 0 0 15,0 0 0-15,0 0 0 16,0 0 0-16,0 0 0 16,0 0 0-16,0-10 0 15,4-2 0-15,14-2 0 16,7-1 0-16,2-3 0 15,2 4 0-15,-2 1 0 16,0 2 0-16,2 3 0 16,-5 3 0-16,-2 3 0 15,2 0 0-15,-5 2 0 0,-3 0 0 16,-3 0 0 0,-5 0 0-16,-1 0 0 0,2 0 0 15,-4 6 0-15,6 1 0 16,-3 3 0-16,-1 0 0 15,-1 2 0-15,-3 1 0 16,-3 0 0-16,0-1 0 16,0 0 0-16,0-1 0 15,0 2 0-15,0-3 0 16,0-2 0-16,-3-2 0 16,0-2 0-16,0-2 0 15,3-1 0-15,0-1 0 16,-4 0 0-16,1 0 0 0,-5 0 0 15,-5 0 0-15,-9 2 0 16,-5-2 0-16,-5 0 0 16,5 0 0-16,-1 1 0 15,3-1 0-15,7 0 0 16,5 0 0-16,7 0 0 16,6 0 0-16,-3 0 0 15,3 0 0-15,0 0 0 16,0 0 0-16,0 0 0 15,0 0 0-15,0 0 0 16,-9 0 0-16,0 0 0 16,0 0 0-16,2 0 0 15,7-1-259-15,0-11-234 0,0-7-30 16</inkml:trace>
  <inkml:trace contextRef="#ctx0" brushRef="#br1" timeOffset="129387.19">2660 9625 465 0,'0'0'176'0,"0"0"12"0,0 0 58 0,0 0-66 0,0 0 47 0,0 0-117 15,0-3 22-15,0 3-42 0,0 0-60 0,0 0 93 0,3 0-105 0,7 0 16 0,-1 7-6 0,7 3-28 0,-3 1 0 0,1 0 0 0,-1 2 0 0,-5 1 0 0,5 2 0 0,3 1 0 16,0 2 0-16,-2 3 0 16,2 2 0-16,-1 2 0 15,-2 2 0-15,2 1 0 16,-3 1 0-16,-1 2 0 15,-3-1 0-15,1-1 0 16,-2-2 0-16,-1 3 0 16,4-2 0-16,-7 2 0 0,2 3 0 15,-5 3 0-15,0 1 0 16,0 1 0-16,0-4 0 16,0 1 0-16,-3-5 0 15,-9-1 0-15,0-2 0 16,-4-1 0-16,0-2 0 15,-2 2 0-15,-4 4 0 16,1 1 0-16,-3-3 0 16,5-5 0-16,6-9 0 0,5-8 0 15,3-5 0-15,2 0 0 16,3-2 0 0,-3 1 0-16,3-1 0 0,0 2 0 15,-2-2 0-15,2 1 0 16,0 0 0-16,0-1 0 15,-3 2 0-15,3-2 0 16,0 0 0-16,0 0 0 16,0 0 0-16,0 0 0 15,0 0 0-15,0 0 0 16,0 0 0-16,0-2 0 16,3-12-229-16,28-5-272 15,5-4-265-15</inkml:trace>
  <inkml:trace contextRef="#ctx0" brushRef="#br1" timeOffset="130207.5">3636 10225 397 0,'0'0'186'0,"0"0"-58"0,0 0 94 0,0 0 3 0,0 0-3 0,0 0-31 0,0 0-31 0,62 16 8 0,-58-16-112 0,-4 0 36 0,0 1-92 0,0-1 0 0,0 0 0 0,0 0 0 16,0 0 0-16,0 0 0 15,0 0 0-15,0 0 0 16,0 0 0-16,0 0 0 15,0 0 0-15,-4 2 0 16,-2 0 0-16,-6-1 0 0,-6-1 0 16,-4 1 0-1,-6-1 0-15,3 0 0 0,-3 0 0 16,0 1 0-16,-3 1 0 16,1-1 0-16,-5 1 0 15,11 0 0-15,3 1 0 16,8-3 0-1,7 0 0-15,3 0 0 0,3 0 0 16,0 0 0-16,0 0 0 16,0 0 0-16,0 0 0 15,0 0 0-15,0 0 0 16,0 0 0-16,0 0 0 16,0 0 0-16,0 0 0 15,0 0 0-15,0 0 0 16,0 0 0-16,0 0 0 0,0 0 0 15,0 2 0 1,0 0 0-16,0 0-243 0,0-1-159 16,3-1-146-16,16 0-193 15</inkml:trace>
  <inkml:trace contextRef="#ctx0" brushRef="#br1" timeOffset="130828.78">3850 9875 505 0,'0'0'355'0,"0"0"-173"0,0 0 118 0,0 0-19 0,0 0-140 0,0 0 56 0,3 0-137 0,-3 0-34 0,0 0-26 0,0-1 0 0,0 1 0 0,0 0 0 0,-12 0 0 0,-16-2 0 16,-9 2 0-16,-4 0 0 15,1 0 0-15,3 0 0 16,1 0 0-16,4 0 0 15,1-3 0-15,3 1 0 16,4-1 0-16,0 0 0 16,5 2 0-16,4-2 0 15,4 1 0-15,3 1 0 0,5 0 0 16,0-1 0-16,3 2 0 16,0 0 0-16,0 0 0 15,0 0 0-15,0 0 0 16,0-1 0-16,0 1 0 15,0 0 0-15,0 0 0 16,0 0 0-16,-16 19 0 16,-8 17-394-16,-16 12-686 15</inkml:trace>
  <inkml:trace contextRef="#ctx0" brushRef="#br1" timeOffset="136168.37">6493 11772 520 0,'0'0'240'0,"0"0"-130"0,0 0 38 0,0 0 28 0,0 0-29 0,0 0-25 0,0 0-2 16,0 0-36-16,5-3-30 0,-5 3 29 16,0 0-54-1,0 0 20-15,0 0 3 0,0 0-44 16,0 7 40-16,0 6-17 16,0 2-21-16,0 1 6 15,0 5-16-15,0 4 0 16,0 4 0-16,0 6 0 15,-8 1 0-15,6 2 0 16,2-2 0-16,0-10 0 16,0-6 0-16,0-8 0 15,0-6 0-15,0-1 0 16,0-3 0-16,0-2 0 0,0 0 0 16,0 0 0-1,0 0 0-15,0 0 0 0,0 0 0 16,0 0 0-1,0-10 0-15,0-10 0 0,0-4 0 16,13-5 0-16,1 1 0 16,4-1 0-16,8 7 0 15,-4 3 0-15,5-2 0 16,4 2 0-16,-6 7 0 16,-7 2 0-16,-9 4 0 15,-2 6 0-15,-1 0 0 16,-1 0 0-16,8 0 0 15,0 11 0-15,-2 5 0 16,3 6 0-16,-9 4 0 16,-5 6 0-16,3-1 0 0,-3 0 0 15,0-5 0 1,0-5 0-16,0-12 0 0,0-5 0 16,0-4 0-1,0 0 0-15,0 0 0 0,0 0 0 16,3-3 0-16,4-16 0 15,4-7 0-15,11-5 0 16,1-1 0-16,7 8 0 16,-5 8 0-16,-4 4 0 15,-2 5 0-15,-4 4 0 16,-2 3 0-16,3 0 0 16,-4 0 0-16,3 0 0 0,4 3 0 15,-4 9 0 1,4 2 0-16,3 8 0 0,-10-3 0 15,-3 2 0-15,0-1 0 16,-2-3 0-16,-1 3 0 16,-3-5 0-16,0 1 0 15,-3-4 0-15,0 1 0 16,0-6 0-16,0-1 0 16,3-3 0-16,-1-3 0 15,-2 0 0-15,5 1 0 16,-2-1 0-16,8 1-187 15,5-1-393-15,12 0-174 16</inkml:trace>
  <inkml:trace contextRef="#ctx0" brushRef="#br1" timeOffset="136764.87">7605 12100 792 0,'0'0'287'0,"0"0"-40"0,0 0 27 0,0 0-82 0,0 0-47 0,0 0-64 0,-25 2-52 0,22-2-29 0,1 0 0 0,2 0 0 0,-3 0 0 16,3 0 0-16,0 0 0 16,0 0 0-16,0 0 0 15,0 0 0-15,0 0 0 16,0 0 0-16,0 0 0 15,16 0 0-15,8 2 0 16,6 1 0-16,1-1 0 16,4 3 0-16,-2-2 0 0,1-1 0 15,-2 1 0-15,-5-3 0 16,-2 0 0-16,-6 0 0 16,-4 0 0-1,-9 0 0-15,1 0 0 0,-4 0 0 16,-3 0 0-16,0 0 0 15,0 3 0-15,0-3 0 16,0 0 0-16,0 0 0 16,0 0 0-16,0 0 0 15,0 0 0-15,0 0 0 16,-3-8 0-16,-10-5 0 16,0 0-161-16,5 3-344 15,-2 3-99-15</inkml:trace>
  <inkml:trace contextRef="#ctx0" brushRef="#br1" timeOffset="137208.51">7513 11981 462 0,'0'0'240'0,"0"0"-68"0,0 0 149 0,0 0-37 0,0 0-88 0,0 0-60 0,-18-9-24 16,18 9-10-16,0 0-80 0,15 0-22 0,15 0 0 0,2 0 0 0,8 0 0 0,6 0 0 0,4 0 0 0,2 0 0 0,-5 0 0 0,-4 0 0 0,-6 0 0 16,-6 0 0-16,-7 0 0 15,-8 0 0-15,-9 0 0 16,-4 0 0-16,0 0 0 16,-3 0 0-16,0 0 0 15,0 0 0-15,0 0 0 0,0 0 0 16,0 0 0-1,0 0 0-15,2 0 0 0,1 0 0 16,3 0 0-16,1-11 0 16,4-4-418-16,5-1-545 15</inkml:trace>
  <inkml:trace contextRef="#ctx0" brushRef="#br1" timeOffset="139362.1">8671 11947 379 0,'0'0'290'0,"0"0"-168"0,0 0-17 0,0 0 78 0,0 0-54 0,0 0-22 0,0-4 102 0,0 4-104 0,0 0-19 0,0 0 12 0,0 0-28 0,0 0-17 15,0 1-9 1,0 16-34-16,0 7 32 0,6 10-27 16,-2 3-15-1,-1-3 0-15,-3-2 0 16,3-4 0-16,0-8 0 0,0-5 0 15,-1-5 0-15,2-7 0 16,-4-3 0-16,3 0 0 16,-3 0 0-16,0 0 0 15,0 0 0-15,0 0 0 16,4 0 0-16,-4 0 0 16,8-12 0-16,8-7 0 0,0-3 0 15,8-4 0-15,-3 4 0 16,1 6 0-16,-6 6 0 15,-6 5 0 1,-2-1 0-16,-2 3 0 0,-1 2 0 16,-3 1 0-16,4 0 0 15,0 0 0-15,4 0 0 16,-5 0 0-16,6 0 0 16,-3 0 0-16,-2 0 0 15,1 0 0-15,-4 0 0 16,0 0 0-16,2 0 0 15,3 7 0-15,-3 3 0 16,4 0 0-16,1 4 0 16,-2 0 0-16,0 4 0 15,-5 5 0-15,-3 1 0 0,2 0 0 16,-2 0 0-16,0-2 0 16,0-7 0-16,0-5 0 15,0-4 0-15,0-6 0 16,0 0 0-16,0 0 0 15,0 0 0-15,0 0 0 16,0 0 0-16,0 0 0 16,0 0 0-16,3 0 0 15,0-3 0-15,7 3-108 16,4-5-256-16,12 4-289 16</inkml:trace>
  <inkml:trace contextRef="#ctx0" brushRef="#br1" timeOffset="140027.57">9350 12094 725 0,'0'0'292'0,"0"0"-55"0,0 0 48 0,0 0-119 0,0 0-56 0,0 0-27 0,-24 0-19 0,18 3-40 0,0 1 4 0,-1 6-12 0,7 1-14 0,0 5 13 0,0 3-15 16,0 3 0-16,0-3 0 15,0 3 0-15,0-2 0 16,0-2 0-16,0-7 0 16,13-2 0-16,-7-5 0 15,6-4 0-15,-6 0 0 16,-3 0 0-16,0 0 0 16,7 0 0-16,3-8 0 0,4-8 0 15,6-6 0-15,-5 3 0 16,-3-3 0-16,1 6 0 15,-3 0 0-15,-7 3 0 16,2 3 0-16,-1 5 0 16,-4-1 0-16,0 5 0 15,-3 1 0-15,0 0 0 16,0 0 0-16,0 0 0 16,0 3 0-16,0 6 0 15,3 6 0-15,4 2 0 16,-1 3 0-16,0-2 0 15,-3 1 0-15,-1 0 0 16,-2-3 0-16,4-6 0 16,0-2 0-16,-1-1 0 15,-1-7 0-15,1 3 0 0,0-3 0 16,-3 0 0-16,4 0 0 16,-1 0 0-16,6 0 0 15,1 0-197-15,4-11-264 16,12-2-253-16</inkml:trace>
  <inkml:trace contextRef="#ctx0" brushRef="#br1" timeOffset="141780.78">9799 12042 582 0,'0'0'162'0,"0"0"10"15,0 0 10-15,0 0-12 0,0 0-69 0,0 0-41 0,0 24 48 0,0-3-2 0,0 9-8 0,0 3 3 0,0-3-35 0,0-3 2 0,0-5-30 0,0-8-28 16,0-9 13-16,0-2-23 16,0-3 0-16,0 0 0 15,0 0 0-15,0-2 0 16,0-11 0-16,0-6 0 15,13-3 0-15,5 3 0 16,-4 3 0-16,2 6 0 16,-10 8 0-16,1 2 0 15,-1 0 0-15,-1 0 0 0,3 0 0 16,-3 9 0 0,1 7 0-16,-3-1 0 0,-3 2 0 15,0-5 0-15,0-6 0 16,0-2 0-16,0-4 0 15,7 0 0-15,-7 0 0 16,3 0 0-16,0 0 0 16,-1 0 0-16,6-1 0 15,6-8 0-15,2-1 0 16,5-2 0-16,-2 5 0 16,-6 2 0-16,-5 5 0 15,-5 0 0-15,2 0 0 0,-3 0 0 16,4 0 0-16,3 9 0 15,1-3 0-15,3 6 0 16,-5 1 0-16,-2-3 0 16,1 3 0-16,-1-6 0 15,-3-2 0-15,0-2 0 16,4-3 0-16,-7 0 0 16,3 0 0-16,-3 0-28 15,0 0-213-15,2-15-167 16,4-4-81-16,4-3-175 15</inkml:trace>
  <inkml:trace contextRef="#ctx0" brushRef="#br1" timeOffset="142367.19">10231 11956 352 0,'0'0'252'0,"0"0"-161"0,0 0 82 0,9-85 18 0,-6 72-66 0,4 7-2 0,-7 3-4 0,0 3 13 0,0 0-52 0,0 0-37 0,3 0 11 0,3 12-23 0,3 7 23 0,-3 9 48 0,-6 4-42 0,0 8 0 16,0 2-55-16,0 2-5 16,0-3 0-16,0-3 0 0,0-7 0 15,0-7 0-15,0-7 0 16,0-10 0-16,0-4 0 15,0-3 0-15,0 0 0 16,0 0 0-16,0-7 0 16,0-8 0-16,19-10 0 15,3 2 0-15,2 5 0 16,-5 5 0-16,-1 6 0 16,1 3 0-16,-6 4 0 15,-2 0 0-15,-1 0 0 16,-1 0 0-16,1 2 0 15,-2 9 0-15,3 4 0 16,-3 5 0-16,-3-1 0 16,0-3 0-16,-2-1 0 15,-3-5 0-15,0-6 0 0,0-1 0 16,0-3 0 0,0 0 0-16,-8 0 0 0,-13 3 0 15,-3-3 0-15,0 0 0 16,2 0 0-16,4 0 0 15,2 0 0-15,7 0 0 16,5 0 0-16,4 0 0 16,0 0 0-16,0 0 0 15,0-6-29-15,16-1-311 16,8-3-165-16,10 7-95 16</inkml:trace>
  <inkml:trace contextRef="#ctx0" brushRef="#br1" timeOffset="142845.73">10678 12167 560 0,'0'0'218'0,"0"0"-33"0,0 0 92 0,0 0-2 0,0 0-137 0,0 0-37 0,77 12-44 0,-51-12 12 0,-1-9-33 0,-7-1-25 0,-6 2 18 0,-2 1-29 0,-10 0 5 0,0 4 22 0,0 3-24 16,0 0 44-16,0 0-38 0,-3 0-9 0,-16 0 0 0,1 0 0 0,-4 15 0 0,4 2 0 0,2 4 0 0,7 2 0 16,9-1 0-16,0-2 0 15,0-2 0-15,0-3 0 16,12-3 0-16,3-4 0 16,-2-4 0-16,-4-2 0 15,-1-2 0-15,-3 0 0 16,-2 0 0-16,-1 0 0 0,4-6 0 15,10-5 0-15,0-5 0 16,2 2-32-16,4-2-213 16,-4 3-181-16,1 4-83 15,-4 2-217-15</inkml:trace>
  <inkml:trace contextRef="#ctx0" brushRef="#br1" timeOffset="143209.87">11040 12264 244 0,'0'0'209'0,"0"0"-77"16,0 0 37-1,0 0 89-15,0 0-53 16,0 0 39-16,13 51-68 16,-7-51-11-16,-3 0-55 0,3 0-56 15,3-13 4-15,7-8-35 16,-1-7-23-16,-2 2 0 15,-4 6 0-15,-4 8 0 16,-5 5 0-16,0 4 0 16,0 3 0-16,0 0 0 15,0 0 0-15,0 0 0 16,5 0 0-16,3 0 0 0,5 3 0 16,6 1 0-1,3-1 0-15,-1 2 0 0,3 0 0 16,-2-5 0-16,2 2 0 15,-3-2 0-15,5 0 0 16,-4 0-52-16,-4 0-334 16,1 0-208-16,-8 1-337 15</inkml:trace>
  <inkml:trace contextRef="#ctx0" brushRef="#br1" timeOffset="143873.54">12439 12169 574 0,'0'0'307'15,"0"0"-99"-15,0 0-9 0,0 0 14 0,0 0-58 0,0 0 11 0,-40 89-37 0,40-61-55 0,0-5-52 0,0-2-22 0,21-8 0 0,8-6 0 0,4-6 0 16,4-1 0-16,1 0 0 16,-7-8 0-16,0-5 0 15,-7-7 0-15,-6 2 0 0,-8 0 0 16,-7-2 0-16,-3 4 0 16,0 4 0-16,-9 3 0 15,-19-1 0-15,-6 3 0 16,0 5 0-16,0-1 0 15,7 3 0-15,4 0 0 16,11 0 0-16,9 0 0 16,3 0 0-16,0 0 0 15,0 0 0-15,9 3 0 16,22 4-114-16,12-4-240 0,1-1-181 16,2-2-35-16</inkml:trace>
  <inkml:trace contextRef="#ctx0" brushRef="#br1" timeOffset="144384.2">12958 12310 518 0,'0'0'216'16,"0"0"65"-16,0 0-38 16,0 0 36-16,0 0-133 15,0 0-7-15,37 27 0 0,-37-27-65 16,0 0-62-16,0-14-12 16,0-11 0-16,3-9 0 15,7-6 0-15,1-1 0 16,12-2 0-16,-1 3 0 15,5 0 0-15,-3 5 0 16,5 7 0-16,-5 3 0 16,0 9 0-16,-2 0 0 15,3 4 0-15,0 2 0 16,-3 7 0-16,-1-4 0 16,-8 5 0-16,2 1 0 0,-8 1 0 15,1 0 0-15,-2 0 0 16,1 0 0-16,-1 0 0 15,0 0 0-15,-3 0 0 16,-3 3-71-16,0 4-148 16,0-1 7-16,0 4-70 15,-9 2 51-15,-22 4-22 16,0-1 81-16,-6 3 66 16,0 2 22-16,7-4-33 15,1-4-116-15</inkml:trace>
  <inkml:trace contextRef="#ctx0" brushRef="#br1" timeOffset="144580.72">13005 12119 433 0,'0'0'338'0,"0"0"-54"0,0 0-18 0,0 0 11 0,0 0-130 0,0 0 48 0,33 6-88 0,1-6-107 0,1 0 0 0,-1 0 0 0,-7 0 0 0,0 0 0 0,-5 0 0 0,-6 0 0 16,-3 0-14-16,-8 0-275 16,-5 0-222-16,0 10-154 15</inkml:trace>
  <inkml:trace contextRef="#ctx0" brushRef="#br1" timeOffset="145381.01">14774 11835 715 0,'0'0'244'0,"0"0"0"0,0 0 32 0,0 0-83 0,0 0-30 0,0 0-36 0,0-17-71 0,0 36-27 0,-2 9-29 0,-6 13 0 0,3 9 0 0,2 1 0 0,-3 1 0 0,6 0 0 0,-4-6 0 0,-2-2 0 0,0-5 0 15,1-8 0-15,0-9 0 16,-1-9 0-16,6-2 0 15,-2-8 0-15,2 0 0 16,0 1 0-16,0-4 0 16,-3 0 0-16,0 0 0 15,-2 0 0-15,-6 0 0 16,-5 0 0-16,-2 0 0 16,-4-3-158-16,4-6-226 15,2-4-225-15</inkml:trace>
  <inkml:trace contextRef="#ctx0" brushRef="#br1" timeOffset="145614.34">14534 12173 1105 0,'0'0'245'0,"0"0"23"16,0 0-51-16,0 0-77 15,0 0-68-15,163-33-72 16,-101 24 0-16,-9 0 0 15,-5 4 0-15,-4-3 0 16,-7 0 0-16,-6 1 0 16,-9 4 0-16,-10 3 0 0,-9 0 0 15,-3 0-194-15,0 0-184 16,0 11-319-16</inkml:trace>
  <inkml:trace contextRef="#ctx0" brushRef="#br1" timeOffset="146055">15167 12302 579 0,'0'0'263'0,"0"0"-57"0,0 0-13 16,0 0 35-16,0 0-84 16,0 0-23-16,-3 6 18 15,3-6-47-15,0 0-19 16,9 0-64-16,4 0-9 16,5-10 0-16,7-11 0 15,2-7 0-15,5 2 0 16,-8-2 0-16,-8 9 0 15,-5 6 0-15,-6 5 0 16,-3 3 0-16,1 5 0 0,-3 0 0 16,0 0 0-1,0 0 0-15,0 0 0 16,0 0 0-16,0 0 0 0,9 0 0 16,4 3 0-16,2 4 0 15,4 0 0-15,3-1 0 16,2 1 0-16,0 1-125 15,8-1-196-15,2-4-162 16,-1 4-53-16</inkml:trace>
  <inkml:trace contextRef="#ctx0" brushRef="#br1" timeOffset="146496.22">15760 12195 73 0,'0'0'633'16,"0"0"-390"-16,0 0 55 15,0 0 16-15,0 0-144 0,0 0-31 16,6-3-49-16,-6 3-38 15,-19 0-24-15,-2 0-24 16,-1 3-1-16,1 7-3 16,2 2 0-16,0 4 0 15,4 2 0-15,6 0 0 16,2 2 0-16,7-4 0 16,0 1 0-16,0-5 0 15,0 0 0-15,13-10 0 16,3-2 0-16,-2 0 0 15,12 0 0-15,-2-9 0 16,4-10 0-16,0 1 0 16,-7-2 0-16,-5 7 0 0,-7 8 0 15,-6-1 0 1,-3 6 0-16,0 0 0 0,0 0 0 16,0 0 0-16,0 0 0 15,0 0 0-15,0 0 0 16,7 0 0-16,-4 3 0 15,6 0 0-15,0 2 0 16,3 0 0-16,4-2 0 16,3-2-79-16,2 0-205 15,3-1-105-15,5 0-54 16,1-2-266-16</inkml:trace>
  <inkml:trace contextRef="#ctx0" brushRef="#br1" timeOffset="146712.23">16130 12227 901 0,'0'0'387'0,"0"0"-110"0,0 0-18 0,0 0-78 0,0 0-139 0,0 0-42 0,0 31 0 0,0-15 0 0,0-1 0 0,0 1 0 0,0-1 0 16,0-1 0-16,0 2 0 0,-3-2 0 0,-2-3 0 0,2-2 0 0,-2-4 0 0,5-2 0 0,0-3 0 0,0 0 0 0,0 0 0 0,0-1-243 0,0-13-315 15,0-5-235-15</inkml:trace>
  <inkml:trace contextRef="#ctx0" brushRef="#br1" timeOffset="146896.91">16130 12227 1030 0,'72'-95'247'16,"-72"89"46"-16,0 2-77 16,0 1-65-16,0 1-76 15,0-1-50-15,0 3-15 16,0 0-10-16,0 0 0 16,2 0-19-16,4 0-90 15,7 4-105-15,6 6-147 0,-3 0-127 16</inkml:trace>
  <inkml:trace contextRef="#ctx0" brushRef="#br1" timeOffset="147528.72">16396 12200 334 0,'0'0'336'0,"0"0"-179"16,0 0 91-16,0 0-35 15,0 0-16-15,0 0-60 16,-4-8-38-16,4 8-32 15,4 0 25-15,-1 9-23 16,0 7-4-16,-3 7-32 16,0 4-33-16,0-1 0 15,0 0 0-15,0-5 0 16,0-6 0-16,0-5 0 16,0-4 0-16,0-6 0 15,0 0 0-15,0 0 0 16,3 0 0-16,15-13 0 0,4-2 0 15,7-1 0-15,-2-1 0 16,0 5 0-16,4 3 0 16,-6 4 0-1,-6 3 0-15,-1 2 0 0,-9 0 0 16,1 0 0-16,-1 0 0 16,-5 4 0-16,5 6 0 15,-1 2 0-15,2 0 0 16,-4 5 0-16,-3-3 0 15,-3 0 0-15,0-2 0 16,0-5 0-16,0-5 0 16,0-2 0-16,0 0 0 15,0 0 0-15,0 0 0 0,0 0 0 16,0 0 0-16,0 3 0 16,0-3-54-16,0 0-226 15,7 0-169-15,5 0-99 16,9 0-161-1</inkml:trace>
  <inkml:trace contextRef="#ctx0" brushRef="#br1" timeOffset="147808.81">16958 12258 739 0,'0'0'193'0,"0"0"10"0,0 0 55 0,0 0-24 0,0 0-102 0,0 0 17 16,3 3-45-16,-3 10-69 0,0 6-35 0,0 3 0 0,0 3 0 0,0 0 0 0,0 1 0 0,0-5 0 0,0-6 0 15,0-5 0-15,0-4 0 16,0-6 0-16,0 0 0 16,0 0 0-16,0 0 0 15,0 0 0-15,0-6 0 16,0-1 0-16,0-5-137 15,0-1-176-15,0 0-213 16,0-1-84-16</inkml:trace>
  <inkml:trace contextRef="#ctx0" brushRef="#br1" timeOffset="147908.47">16958 12258 994 0</inkml:trace>
  <inkml:trace contextRef="#ctx0" brushRef="#br1" timeOffset="148006.79">16958 12258 994 0,'107'-113'228'16,"-110"106"-1"-16,1 4 19 0,2 3-50 0,0 0-99 0,0 0-45 16,0 0-45-16,0 0-7 15,0 0 0-15,0 0 0 16,0 3-82-16,0 9-83 0,10 7-171 16,-2 4-126-16,3-1-253 15</inkml:trace>
  <inkml:trace contextRef="#ctx0" brushRef="#br1" timeOffset="148583.5">17313 12223 780 0,'0'0'305'0,"0"0"-131"0,0 0 125 16,0 0-163 0,0 0-24-16,0 0 37 0,0 51-67 15,0-26-72-15,0 3-10 16,0-2 0-16,0-2 0 15,0-7 0-15,0-6 0 16,0-4 0-16,0-7 0 16,0 0 0-16,0 0 0 15,3-3 0-15,16-10 0 16,8-5 0-16,8-2 0 16,-1 5 0-16,0 2 0 15,-6 5 0-15,-7 5 0 0,1 1 0 16,-6 2 0-16,-4 0 0 15,-6 0 0-15,0 0 0 16,-1 5 0-16,0 6 0 16,-2 4 0-16,0 8 0 15,-3-2 0 1,0 2 0-16,0-8 0 0,0-2 0 16,0-10 0-16,0-2 0 15,0-1 0-15,0 0 0 16,0 0 0-16,0 0 0 15,0-7 0-15,0-3 0 16,0 2-95-16,15-2-154 16,4 0-114-16,11-6-45 0,4 4-173 15</inkml:trace>
  <inkml:trace contextRef="#ctx0" brushRef="#br1" timeOffset="149252.87">18011 12233 503 0,'0'0'361'0,"0"0"-142"0,0 0 50 0,0 0 5 0,0 0-144 0,0 0-24 0,0 0-4 0,0 0-47 0,0 0-27 0,0 3-28 0,-22 16 0 0,-2 5 0 0,-5 3 0 0,11 0 0 0,9-5 0 0,7-3 0 0,2-4 0 0,0-5 0 16,0-4 0-16,18-2 0 0,1-1 0 0,2-3 0 16,6-3 0-16,5-15 0 15,1-8 0-15,4 0 0 16,-6 2 0-16,-3 1 0 16,-9 8 0-16,-10 2 0 15,-3 7 0-15,-3-1 0 16,-3 5 0-16,0 2 0 15,0 0 0-15,0 0 0 16,0 0 0-16,0 0 0 16,0 12 0-16,0 4 0 15,0 9 0-15,0 6 0 0,0 7 0 16,3 3 0-16,0 0 0 16,-3 6 0-1,0-3 0-15,0 4 0 0,0-2 0 16,0-4 0-16,-9-2 0 15,-12-8 0-15,2-10 0 16,0-9 0-16,4-8 0 16,3-5 0-16,2 0 0 15,4 0 0-15,-6 0 0 16,0-12 0-16,5-4 0 16,4-8 0-16,3-5 0 0,6-6 0 15,31-3 0-15,7 1 0 16,2 5 0-1,-6 5 0-15,-5 8 0 16,-7 0 0-16,-4 9 0 0,-11 3 0 16,-2 5 0-16,-4 1-184 15,-4 1-45-15,0 0-76 16,-3 0 45-16,0 13-127 16,0 0 55-16</inkml:trace>
  <inkml:trace contextRef="#ctx0" brushRef="#br1" timeOffset="150631.91">9032 12815 359 0,'0'0'204'0,"0"0"-46"16,0 0 113-16,0 0-88 0,0 0-21 0,183-23-5 0,-118 2-70 0,-7-1 18 0,-6 3-48 0,-8 6 34 0,-19 3-16 0,-13 5-65 0,-2 1 39 0,-10 1-38 0,0 0-7 0,0 0 26 16,0-3-14-16,0 3-16 15,-10 2 9-15,-8 1 0 16,-1 0-9-16,-9 0 0 15,-2 3 0-15,-2 11 0 16,-2 4 0-16,1 4 0 16,7-3 0-16,5 3 0 15,2-7 0-15,10-2 0 16,6-3 0-16,3-4 0 16,0 1 0-16,3 1 0 15,25 2 0-15,3 0 0 0,0-4 0 16,0 1 0-16,-4-5 0 15,-8-2 0-15,-10 0 0 16,1 0 0-16,-10 0 0 16,2 0 0-16,14 0 0 15,6-5 0-15,9-5 0 16,6 0-29-16,0 0-190 0,4 5-66 16,-1 2-130-1,-3 0-166-15</inkml:trace>
  <inkml:trace contextRef="#ctx0" brushRef="#br1" timeOffset="150745.1">9863 12828 159 0,'0'0'0'16,"0"0"-8"-16,0 0-83 16</inkml:trace>
  <inkml:trace contextRef="#ctx0" brushRef="#br1" timeOffset="151105.31">9863 12828 518 0,'74'-101'239'0,"-71"100"-35"16,0 1 54-16,0 0-115 15,1 0 27-15,-1 0-63 16,0 10-34-16,0 4 74 16,-3 5-56-16,0 2-32 15,0 1-21-15,0-1-38 16,0 2 0-16,0 2 0 16,-16-4 0-16,2-4 0 15,1-3 0-15,0-4 0 0,7-5 0 16,3-5 0-16,1 0 0 15,-6 0 0-15,3 0 0 16,-4 0 0-16,2-7 0 16,1-3-17-16,3-9-189 15,3-2-125-15,0-1-128 16,0-4-101-16</inkml:trace>
  <inkml:trace contextRef="#ctx0" brushRef="#br1" timeOffset="151189.79">9863 12828 854 0</inkml:trace>
  <inkml:trace contextRef="#ctx0" brushRef="#br1" timeOffset="151355.5">9863 12828 854 0,'58'-92'290'0,"-60"92"24"0,2 0-81 0,-3 0-76 0,0 0-69 0,3 0-51 0,0 10 31 16,3-1-62-16,16 7-6 15,-1-3 0-15,-2 3 0 16,-2-4 0-16,-1 0 0 15,0-3 0-15,-5-4 0 16,-2-3 0-16,-1 1 0 16,-3-3 0-16,4 3-36 15,0 0-236-15,7 1-194 16,3 2-117-16</inkml:trace>
  <inkml:trace contextRef="#ctx0" brushRef="#br1" timeOffset="151936.44">10373 12815 337 0,'0'0'103'0,"0"0"20"16,0 0 15-16,0 0-17 16,0 0 46-16,0 0 26 15,83-60-49-15,-83 59 74 16,0 1-96-16,0 0-16 15,0 0 14-15,0 0-78 16,-8 0 9-16,-5 0-18 16,-3 10-32-16,2 0 27 0,-9 6-28 15,5 3 0-15,0 3 0 16,-1 3 0-16,4 3 0 16,8-2 0-16,4-3 0 15,3-3 0-15,0-10 0 16,0-4 0-16,0-3 0 15,0-3 0-15,10 0 0 16,5 0 0-16,4-12 0 16,6-5 0-16,-1-8 0 15,-3 1 0-15,-2 1 0 16,-3 2 0-16,0 4 0 16,-8 2 0-16,2 5 0 0,-7 4 0 15,-3 4 0 1,0 2 0-16,0 0 0 15,0 0 0-15,0 0 0 16,3 0 0-16,-3 0 0 0,3 5 0 16,2 8 0-16,5 2 0 15,-1 2 0-15,1-4 0 16,-4-2 0-16,-1-7 0 16,0-1 0-16,-2-3 0 15,-1 0 0-15,-2 0 0 16,3 0 0-16,3 0 0 15,-3 0-262-15,7 0-143 16,3-7-120-16</inkml:trace>
  <inkml:trace contextRef="#ctx0" brushRef="#br1" timeOffset="152548.69">10768 12759 408 0,'0'0'393'0,"0"0"-169"0,0 0 35 0,0 0 7 0,0 0-164 0,0 0-12 0,0-10-23 0,0 10-33 0,0 5 15 0,3 10-16 15,0 6 56-15,0-2-56 0,1 5-33 0,-4-4 0 0,3-4 0 0,-3-7 0 0,3-3 0 0,-3-3 0 16,6-3 0-16,-1 0 0 15,8-6 0-15,9-11 0 16,7-1 0-16,-2-4 0 16,-3 5 0-16,-2 10 0 15,-10-1 0-15,1 8 0 16,-7 0 0-16,-3 0 0 16,3 0 0-16,1 0 0 15,-1 13 0-15,3 0 0 16,-3 2 0-16,0 5 0 15,0-4 0-15,-2-4 0 16,-1-3 0-16,0-6 0 16,0-3 0-16,-3 0 0 0,3 0 0 15,3 0 0-15,0-2 0 16,4-5 0-16,-1 0 0 16,0 1 0-16,-3 6 0 15,1-2 0-15,-4 2 0 16,3 0 0-16,0 0 0 15,0 0 0-15,3 2 0 16,-2 4 0-16,-1 4 0 16,2 3 0-16,0-3 0 15,0-2 0-15,-5-1 0 16,1-4 0-16,-1-3 0 16,-3 0 0-16,3 0 0 0,-3 0 0 15,0 0 0 1,3 0 0-16,-3 0 0 0,6-9-197 15,4-3-339-15,9-1-246 16</inkml:trace>
  <inkml:trace contextRef="#ctx0" brushRef="#br1" timeOffset="153292.04">11482 12805 573 0,'0'0'270'0,"0"0"15"0,0 0-40 0,0 0-15 15,0 0-96-15,0 0-50 0,0 28 33 0,0-2-20 0,0 6-85 0,0 2-12 0,0 4 0 0,0-1 0 0,0-1 0 0,3 0 0 0,0 0 0 0,-3-3 0 0,0-6 0 0,0-8 0 0,0-10 0 0,0-6 0 0,0-3 0 0,0 0 0 16,0 0 0-16,0-10 0 16,0-8 0-16,-3-7 0 15,3-4 0-15,0-4 0 16,0 0 0-16,13-2 0 16,8 0 0-16,1 4 0 15,2 3 0-15,-5 6 0 16,-1 6 0-16,-2 6 0 15,0 5 0-15,-2 5 0 16,5 0 0-16,5 0 0 16,5 0 0-16,-2 5 0 15,-1 5 0-15,-2 3 0 16,-2 0 0-16,-4 2 0 0,-2 1 0 16,-10-1 0-1,0-2 0-15,-6-6 0 16,0-2 0-16,0 2 0 0,-9-4 0 15,-13 0 0-15,-3 1 0 16,-6-4 0-16,-3 0 0 16,0 0 0-16,-6 0 0 15,7-10 0-15,1 1 0 16,8-1 0-16,11 0 0 16,4-3 0-16,9-1 0 15,0-1-149-15,3-5-125 16,24-3-148-16,10-2-134 0</inkml:trace>
  <inkml:trace contextRef="#ctx0" brushRef="#br1" timeOffset="153612.53">11995 12607 31 0,'0'0'811'0,"0"0"-575"15,0 0-5-15,0 0 43 0,0 0-166 0,0 0 13 0,12-3-31 0,-2 24-25 0,1 6 15 0,-4 10-80 0,-4 7 0 0,-3 3 0 0,0 6 0 0,0 1 0 0,-3-8 0 0,-10-4 0 0,5-13 0 0,5-10 0 0,-4-13 0 0,7-6 0 16,0 0 0-16,0 0 0 15,0 0 0-15,0 0 0 16,0 0 0-16,0-10 0 16,0 1 0-16,0-7 0 15,16 3-44-15,8-2-231 16,5-1-189-16,-2 7-144 16</inkml:trace>
  <inkml:trace contextRef="#ctx0" brushRef="#br1" timeOffset="154096.73">12244 12907 292 0,'0'0'372'0,"0"0"-241"16,0 0 108-16,0 0-25 16,0 0-13-16,0 0-62 15,139-45-34-15,-132 42-38 16,-1 0 3-16,-6 3 18 0,0-3-48 16,0 3 25-16,0-4-41 15,-16 1-24-15,-3 3 0 16,1 0 0-16,-1 0 0 15,5 0 0-15,-2 13 0 16,3 2 0-16,8 4 0 16,5 3 0-16,0-2 0 15,0-2 0-15,0-2 0 16,3-6 0-16,12-1 0 16,-3-6 0-16,1 0 0 15,-8-3 0-15,3 0 0 16,-6 0 0-16,-2 0 0 0,0 0 0 15,0 0 0-15,3 0 0 16,10 0 0-16,1 0-42 16,15-6-172-16,1-7-218 15,11-2-89-15,-1 5-130 16</inkml:trace>
  <inkml:trace contextRef="#ctx0" brushRef="#br1" timeOffset="154431.63">12779 12835 538 0,'0'0'373'0,"0"0"-133"0,0 0 54 0,0 0-54 0,0 0-93 0,0 0-72 0,-24 24-37 0,24-5 4 0,0 3-41 0,5-5 28 0,14-1-25 0,2-1-2 0,-2 0 11 0,0-3-2 0,-6 1-11 0,-8-7 0 0,-2 3 0 0,-3-2 0 0,0-3 0 16,0 1 0-16,0 2 0 15,-21-4 0-15,-6 4 0 0,-5-2 0 16,-8 0-220-1,-6 0-211-15,-13-2-190 0</inkml:trace>
  <inkml:trace contextRef="#ctx0" brushRef="#br1" timeOffset="155358.34">10023 12846 375 0,'0'0'173'0,"0"0"-66"0,0 0 48 0,0 0 4 0,0 0-2 0,0 0 46 0,93-44 30 0,-68 19-83 0,-3 3-67 15,-10 9 23-15,-9 4-32 16,0 6-53-16,-3 3 7 0,0-3-28 16,0 2-21-16,0 1-55 15,0 0-159 1,0 0-167-16,0 0-139 0</inkml:trace>
  <inkml:trace contextRef="#ctx0" brushRef="#br1" timeOffset="165957.66">6760 6024 60 0,'0'0'25'0,"0"0"-38"0,0 0 13 16,11 74-37-16,-11-61 12 0</inkml:trace>
  <inkml:trace contextRef="#ctx0" brushRef="#br1" timeOffset="167943.08">2096 10648 51 0,'0'0'5'0,"0"0"19"0,0 0-24 16,-139-77-24-16</inkml:trace>
  <inkml:trace contextRef="#ctx0" brushRef="#br1" timeOffset="171000.54">1521 10605 76 0,'0'0'6'0,"0"0"-3"0,0 0 12 16,0 0-3-16,0 0 46 0,0 0-44 0,0-9 44 0,0 9-31 0,0-1-25 0,0-2 69 0,0 0-51 0,0 1 8 0,0-1 31 0,0 2-45 0,0 1 64 0,0 0-31 0,0 0-26 0,0 0 30 0,0 0-41 0,0 0 23 0,0 0 39 0,0 0-34 16,0 0 77-16,0 0-13 15,0 0-57-15,0 0 133 16,0 0-144-16,0 0 59 16,0 0 17-16,0 0-102 15,0 0 112-15,0 0-93 0,0 0-17 16,0 0 49-16,0 0-24 15,0 0-30-15,0 0 40 16,-3 0-1-16,3 0 7 16,0 0-51-16,0 0 3 15,0 0-8-15,0 0 28 16,0 0-23-16,0 9 0 16,0 11 59-16,0 9-32 15,-9 7-27-15,-4-1 3 16,1-6-22-16,2-6 46 15,5-5-27-15,5 0 0 16,0 1 31-16,0 3-43 16,0 3 12-16,0 0 0 15,0 1-29-15,0-1 50 0,0-4-21 16,0 1 0-16,0-7 24 16,0-1-24-16,0-3 0 15,0-2 0 1,0-2-20-16,0-1 40 0,0 2-20 15,0-1 0-15,0 5 0 16,0-1 0-16,0-1 0 16,0-3 0-16,0-1 0 15,3-5 0-15,-3-1 0 16,0 0 0-16,0 0 0 16,0 0 0-16,0 0 0 15,0 0 0-15,0 0 0 0,0 0 0 16,0 0 0-1,0 0 0-15,0 0 0 0,0 0 0 16,0 0 0-16,0 0 0 16,0 0 0-16,0 0-273 15,0 0 64-15,0 0-156 16,0 0-17-16,0 0 152 16,-6 0 34-16,-1 0-64 15</inkml:trace>
  <inkml:trace contextRef="#ctx0" brushRef="#br1" timeOffset="171833.53">1363 11037 135 0,'0'0'115'0,"0"0"-35"0,0 0 53 0,0 0-56 0,0 0 42 0,0 0-5 0,-12 0-56 0,12 0 125 0,0 0-118 0,0-2 34 0,0-1 69 16,0 2-120-16,0-2 100 0,0 3-78 0,0 0-68 0,0 0 123 15,0 0-123-15,0 0 33 16,0 0 9-16,0 0 13 16,0 0-42-16,0 0-15 15,0 0 23-15,0 0-1 16,0 0-2-16,0 6-20 16,0 2 18-16,10 2 45 15,2 5-54-15,0-2-9 16,0 3 0-16,1 0 0 15,-4-3 0-15,0 2 0 16,-3-5 0-16,1 0 0 16,-1-4 0-16,0 2 0 15,-3-1 0-15,4 0 0 0,-4 0 0 16,0 0 0-16,2-1 0 16,-2-2 0-16,4 2 0 15,-4-2 0-15,3 0 0 16,1 2 0-16,-4-2 0 15,3-1 0-15,-3 0 0 16,-1-2 0-16,-2-1 0 16,0 2 0-16,0-2 0 15,0 0 0-15,0 0 0 16,0 0 0-16,4 0 0 16,-4 0 0-16,0 0 0 15,3 0 0-15,1 0 0 0,-4 0 0 16,0 0 0-1,0-3 0-15,8-4 0 0,8-5 0 16,8-3 0-16,11-5 0 16,-8 2 0-16,-1 2 0 15,-5 5 0-15,-10 4 0 16,2-1 0-16,0 5 0 16,-7-4 0-16,-3 5 0 15,-3-1 0-15,0 3 0 16,0 0 0-16,0 0 0 15,0 0 0-15,0 0 0 16,0 0 0-16,0 0-83 0,0 0-188 16,0 0-135-16,0 0-270 15</inkml:trace>
  <inkml:trace contextRef="#ctx0" brushRef="#br1" timeOffset="172841.08">2345 10569 532 0,'0'0'164'0,"0"0"-24"0,0 0 32 0,0 0 63 0,0 0-137 0,0 0 3 0,7 0 22 0,-7 0-123 0,0 0 116 0,0 0-103 0,0 2-6 0,0 6 64 0,0 3-32 0,0 9 12 0,0 4-14 0,0 4-10 16,0 5 43-16,0-2-65 15,0 0-5 1,0-1 11-16,-4-4 24 0,4-3-35 16,0-3 0-16,0-3 0 15,0-1 0-15,0 3 0 16,0 1 0-16,0 6 0 16,0-1 0-16,4 2 0 15,-4-3 0-15,3-5 0 16,-3-4 0-16,0-7 0 15,0-5 0-15,4 0 0 16,-4-1 0-16,0-2 0 0,0 0 0 16,0 2 0-1,0-1 0-15,0 3 0 0,0-1 0 16,2 0 0-16,-2 3 0 16,0-3 0-16,0 0 0 15,0-2 0-15,0 1 0 16,0-2 0-16,0 1 0 15,0 0 0-15,0-1 0 16,0 2 0-16,0-2 0 16,0 0 0-16,0 0 0 15,0 0 0-15,0 0 0 16,0 0 0-16,0 0 0 16,0 0 0-16,0 0 0 15,0 0 0-15,0 0 0 16,0 0 0-16,0 0 0 0,0 0 0 15,0 0 0-15,0 0-124 16,0 0-143-16,0 4-186 16,0 1 8-16,0-1-120 15</inkml:trace>
  <inkml:trace contextRef="#ctx0" brushRef="#br1" timeOffset="173566.19">2247 11045 394 0,'0'0'191'0,"0"0"-133"0,0 0 71 0,0 0 119 0,0 0-171 0,0 0 94 0,-6-1-75 0,6 1-69 0,0-2 107 0,0 2-83 16,0 0 18-16,0 0 44 0,0 0-100 0,0 0 84 0,0 0-57 0,0 0-27 0,-3 0 46 0,3 0-41 0,0 5-18 0,0 7 18 0,0 6 13 0,15 1-31 0,0-2 0 0,1 0 0 0,0-1 0 0,-4-1 0 0,-3 1 0 0,0-2 0 0,1-1 0 0,-5-2 0 0,-2-1 0 0,8-3 0 0,-9-3 0 0,4-1 0 0,1-2 0 0,-7 2 0 0,6 0 0 0,-3 0 0 15,0-2 0-15,4 1 0 16,-4 0 0-16,2 0 0 16,-2-1 0-16,4 1 0 15,-7-2 0-15,3 0 0 16,-3 0 0-16,3 0 0 0,-3 0 0 16,3 0 0-16,0 0 0 15,0-2 0-15,7-6 0 16,6-3 0-16,-2-4 0 15,4 3 0-15,-5 2 0 16,-7 4 0-16,-3 5 0 16,1 1 0-16,-4 0 0 15,3-6 0-15,0 3 0 16,0-1 0-16,-3 1 0 16,0 3 0-16,0 0 0 15,0 0 0-15,0 0 0 16,0 0 0-16,0 9-264 0,0 9-283 15,0 12-154 1</inkml:trace>
  <inkml:trace contextRef="#ctx0" brushRef="#br1" timeOffset="-92314.8">5725 12907 435 0,'0'0'154'0,"0"0"-44"0,0 0 64 0,0 0-19 0,0 0 12 0,0 0-66 0,0 0-39 0,0 0 54 0,-34-14-101 0,34 14 21 0,0 0 15 15,0 0-46-15,0 0 34 16,0 0-25-16,0 0 5 15,0 4 47-15,0 14-48 16,0 10 41-16,0 8 21 16,0 4-78-16,0 2 51 15,0-1-53-15,6-3 1 16,9 1 8-16,-2 2 6 16,1 4-15-16,2-4 7 15,-3-3 20-15,3 0-3 0,-5-4-24 16,0-6 0-16,-3-6 4 15,-3-3 9-15,3-2-13 16,-5-5 13 0,0-3-10-16,-3-3-3 0,0-5 0 15,0 2 0-15,0-3 0 16,0 0 0-16,0 0 0 16,0 0 0-16,0 0 0 15,0 0 0-15,0 0 0 16,0 0 0-16,0 0 0 15,0-4 0-15,0-5 0 16,0 2 0-16,0-6 0 16,-9 2 0-16,2-9 0 15,1-1 0-15,1-10 0 0,2-1 0 16,3-2 0-16,0-4 0 16,0 2 0-16,0 2 0 15,0-1 0-15,0 1 0 16,0 1 0-16,11 4 0 15,-1 3 0-15,1 4 0 16,0 6 0-16,-3 4 0 16,2 2 0-16,-4 7 0 15,-3-1 0-15,2 4 0 16,5-2 0-16,2 2 0 16,11 0 0-16,-2 0 0 15,4 0 0-15,2 0 0 16,-1 0 0-16,1 6 0 15,-3 4 0-15,-2 1 0 16,-4 3 0-16,-8 0 0 0,-4 3 0 16,0-1 0-16,-6-1 0 15,0 4 0-15,0 0 0 16,-18 0 0-16,-10 0 0 16,-10 0 0-16,-4-7 0 15,-4-2 0-15,-2-1 0 16,8-5 0-16,0 2 0 15,8-6 0-15,3 2 0 16,7-2 0-16,9 0 0 16,8 0 0-16,5 0 0 0,0 0 0 15,0 0 0-15,0 0 0 16,0 0 0-16,0 0 0 16,24 10 0-16,5-1 0 15,11 4 0-15,-3 3 0 16,3-4 0-16,3 8 0 15,0-2 0-15,0 1 0 16,-3 0 0-16,-3 3 0 16,-2-7 0-16,-8 2 0 15,-2-6 0-15,-3 2 0 16,-4-3 0-16,-2 0 0 16,-4-2 0-16,-3-1 0 15,-2-4 0-15,-1-3 0 16,-3 0 0-16,3 0 0 15,9-3-258-15,7-15-275 16,6-7-280-16</inkml:trace>
  <inkml:trace contextRef="#ctx0" brushRef="#br1" timeOffset="-91640.8">6570 13526 378 0,'0'0'543'0,"0"0"-426"0,0 0 92 0,0 0 53 0,0 0-101 0,0 0-34 0,-21 0-56 0,18-9 27 0,3-13-71 0,0-14-18 16,0-7-2-16,0-4 5 16,13-1-12-16,1 4 0 15,-1 3 21-15,-2 10-16 16,-6 7-5-16,-2 10 0 16,0 5 0-16,-3 5 0 15,0 4 0-15,0 0 0 16,0 0 0-16,0 0 0 15,10 20 0-15,1 11 0 16,2 7 0-16,-2-4 0 0,-3-5 0 16,0-17 0-16,0-5 0 15,-6-7 0-15,4 0 0 16,4 0 0-16,7-12 0 16,15-17 0-16,8-6 0 15,3-9 0-15,0 0 0 16,-6 6 0-16,-3 13 0 15,-6 6 0-15,-12 11 0 16,-7 7 0-16,-3 1 0 16,-6 0 0-16,9 1 0 0,4 14 0 15,-1 9 0-15,3 5 0 16,-8 3 0-16,-1 6 0 16,-6 2 0-16,0-2 0 15,0 3 0-15,0-6 0 16,0-1 0-16,-3-6 0 15,0-8 0-15,0-6 0 16,3-7 0-16,0-4 0 16,0 0 0-16,0-3 0 15,6 0 0-15,13 0-219 16,8-8-366-16,8-8-258 16</inkml:trace>
  <inkml:trace contextRef="#ctx0" brushRef="#br1" timeOffset="-90879.83">7559 13048 671 0,'0'0'298'0,"0"0"-105"0,0 0 42 0,0 0-30 0,0 0-121 0,0 0 24 0,-163 19-48 15,147-9-27-15,8 5 38 0,8 1-70 0,0 3 7 0,0 5-1 16,21-1 18-16,12-1-25 15,1 0 2-15,6 0 14 16,3-1 7-16,-6 2-16 16,1-1-7-16,-7 0 0 15,-7-2 0-15,-8 1 0 16,-7 0 0-16,-3 2 0 16,-6-5 0-16,0-1 0 0,0-4 0 15,-25-2 0-15,-12-1 0 16,-6 0 0-16,-6-2 0 15,-1-1 0-15,7-1 0 16,3-6 0-16,9 0 0 16,12 0 0-16,13 0 0 15,6 0 0-15,0-16-100 16,32-2-286-16,16-5-150 16,11 5-311-16</inkml:trace>
  <inkml:trace contextRef="#ctx0" brushRef="#br1" timeOffset="-90093.28">8150 13079 871 0,'0'0'195'0,"0"0"-64"0,0 0 146 0,0 0-144 0,0 0-8 0,0 0 26 0,-22-7-97 0,12 6 35 0,1 0-68 16,-1-2-21-16,-8 0 0 15,-4 0 0-15,-5 0 0 16,-10 2 0-16,-6 1 0 0,-3 0 0 16,-4 0 0-16,3 0 0 15,7-3 0-15,3 3 0 16,13 0 0-16,8-3 0 16,9 3 0-16,4 0 0 15,3 0 0-15,0 0 0 16,0 0 0-16,0 0 0 15,16 6 0-15,9 9 0 16,9 8 0-16,-7 2 0 16,-2 6 0-16,-9 7 0 0,-7 3 0 15,-9 4 0-15,0 1 0 16,0-5 0-16,0-6 0 16,0-7 0-16,-3-5 0 15,3-5 0-15,0-5 0 16,0-3 0-16,0-2 0 15,0-3 0-15,0 0 0 16,6-5 0-16,10 3 0 16,3 0 0-16,2-3 0 15,1 0 0-15,-1 0 0 16,1 0 0-16,2 0 0 16,-6 0 0-16,4 0 0 15,-6-9-100-15,-3 0-161 16,-5-4-307-16,-8-3-422 15</inkml:trace>
  <inkml:trace contextRef="#ctx0" brushRef="#br1" timeOffset="-89918.77">7794 13359 553 0,'0'0'738'0,"0"0"-484"0,0 0-45 0,0 0 5 0,0 0-163 0,0 0-23 0,43-15-28 0,0 12 0 0,0 0 0 16,7 0 0-16,4 3-154 16,-3 0-198-16,-4 0-579 15</inkml:trace>
  <inkml:trace contextRef="#ctx0" brushRef="#br1" timeOffset="-82664.3">10141 13756 595 0,'0'0'155'0,"0"0"-81"0,0 0 85 0,0 0 3 0,0 0-109 0,0 0 8 0,0 0 8 0,0 10-33 0,7-7 68 0,-1 0-51 0,0-1-35 16,-3 1 43-16,-3-3-46 15,4 0 24-15,-4 2 20 16,0-2-32-16,0 0 50 15,0 0-51-15,0 0-2 16,0 0 16-16,0 0-34 16,0 0 14-16,0-5-17 15,5-10 14-15,7-11 11 0,11-10-27 16,1-2-1-16,-2 0 16 16,2-3-4-16,-5 3-3 15,0 3-9-15,-7 7 12 16,0 5-10-16,-5 8-2 15,-1 5 0-15,-3 4-9 16,0 4 11-16,-3 2-2 16,0 0 0-16,0 0 2 15,2 2-21-15,11 18 18 16,3 14 1-16,6 4-2 16,-4-1 18-16,-2-4-16 15,-5-12 0-15,0-8 11 16,-6-6-6-16,-2-7-5 0,-3 0 0 15,3 0-3 1,7 0-11-16,1-17 14 0,15-4 0 16,1-8 9-16,5 1 8 15,0 2-17-15,0 6 0 16,-2 2-6-16,-1 5 9 16,-8 5-3-16,-8 4 0 15,-1 4 3-15,-2 0-3 16,1 0 0-16,2 4 0 15,3 7 0-15,2 9 0 16,0 5 0-16,-3 6 0 16,1 5 0-16,-3 1 0 15,-4-5 0-15,1-1 0 0,-5-2 0 16,-2-5 0-16,0-7 0 16,-3-8 0-16,0 3 0 15,0-5 0-15,0 1 0 16,0 2 0-16,0 0 0 15,0 0 0-15,0-5 0 16,0 2-102-16,0-7-217 16,0 0-97-16,0 0-130 15</inkml:trace>
  <inkml:trace contextRef="#ctx0" brushRef="#br1" timeOffset="-81967.95">11386 13507 307 0,'0'0'473'0,"0"0"-322"0,0 0 88 0,0 0 20 0,0 0-75 0,0 0-65 0,-56-3-55 0,37 3 12 0,8 0-22 0,1 0-26 0,4 0 28 0,-4 0-53 0,-1 6 7 0,1 7-9 15,-1-1 19-15,-2 1-20 16,10 0 3-16,3 3-3 16,0 0 0-16,0 2 0 15,0 2 0-15,16-2 0 16,2-3 0-16,1 1 0 0,-5-6 0 15,4 0 0 1,1-5 0-16,-3 2 0 0,3-1 0 16,-4 1 0-16,-3 1 0 15,1 2 0-15,-5-3 0 16,0 5 0-16,0 0 0 16,-8 1 0-16,0 0 0 15,0-3 0-15,0 2 0 16,0-5 0-16,-22 2 0 15,-5 4 0-15,-7 0 0 16,-1-2 0-16,3-1 0 16,0-3 0-16,8-1 0 0,-1-3 0 15,2-3 0 1,6 0 0-16,2-3 0 0,12-10 0 16,3-5-120-16,8-2-230 15,38-2-194-15,4 7-81 16</inkml:trace>
  <inkml:trace contextRef="#ctx0" brushRef="#br1" timeOffset="-81244.69">11813 13574 100 0,'0'0'269'0,"0"0"-228"0,0 0 71 0,0 0 8 16,0 0 22-16,0 0-34 0,65 0-46 0,-62-3 42 0,-3 2-12 0,0 1-11 0,0-3 50 0,0 3 16 0,0 0-4 0,0 0-29 15,0 0-11-15,0 0 7 0,-3 0-72 16,-1 0-8-16,-8 0-30 16,-7 0 0-16,-8-3 0 15,-11-3 0-15,1 0 0 16,-3-4 0-16,3 3 0 15,7-2 0-15,4 3 0 16,7 0 0-16,11 5 0 16,2-2 0-16,2 3 0 15,4 0 0-15,0 0 0 16,0 0 0-16,0 0 0 16,0 0 0-16,0 3 0 15,0 14 0-15,0 10 0 0,0 11 0 16,-9 6 0-16,-4 1 0 15,-1 4 0 1,-2-3 0-16,3-3 0 0,5-8 0 16,5-7 0-16,3-8 0 15,0-8 0-15,0-3 0 16,0-3 0-16,0-5 0 16,0 2 0-16,0-3 0 15,0 3 0-15,11-3 0 16,2 0 0-16,6 0 0 15,0 0 0-15,5 0 0 16,-3 0 0-16,3 0 0 16,1 0 0-16,1-3 0 15,-5 0 0-15,1-4-63 16,-10-3-133-16,-6-1-83 0,-6 1-58 16,0-3-178-1</inkml:trace>
  <inkml:trace contextRef="#ctx0" brushRef="#br1" timeOffset="-81007.55">11586 13794 737 0,'0'0'561'0,"0"0"-303"0,0 0 7 0,0 0-93 0,0 0-118 0,0 0-54 16,-24-10 0-16,30 7 0 0,23 1 0 0,0 0 0 0,12-1 0 0,2 3 0 0,7 0-102 0,-1 3-284 0,-5 14-319 0</inkml:trace>
  <inkml:trace contextRef="#ctx0" brushRef="#br1" timeOffset="-76992.19">12164 13816 34 0,'0'0'845'0,"0"0"-687"16,0 0-41-16,0 0 56 16,0 0 69-16,0 0-127 15,0 0-10-15,-46 0 0 16,44 0-70-16,2 0 22 0,0 0-6 15,0 0-41 1,0 0-10-16,0 0 0 0,0 0 0 16,0 0 0-16,0 0 0 15,0 0 0-15,5 0 0 16,30 0 0-16,10 0 0 16,8 0 0-16,6-4 0 15,5 2 0-15,8-1 0 16,-5-1 0-16,-2 1 0 15,-6 0 0-15,-9 3 0 16,-7-3 0-16,-9 3 0 16,-6 0 0-16,-4 0 0 15,-5 0 0-15,-6 0 0 0,-2 0 0 16,-7 0 0 0,-1 0 0-16,0 0 0 0,-3 0 0 15,3 0 0-15,-3 0 0 16,0 0 0-16,0 0 0 15,0 0 0-15,0-1 0 16,0-2 0-16,0 3 0 16,0 0 0-16,0 0 0 15,5-3-44-15,3 0-268 16,0 0-94-16,5-1-53 16,-4-1-143-16</inkml:trace>
  <inkml:trace contextRef="#ctx0" brushRef="#br1" timeOffset="-76600.14">12989 13662 126 0,'0'0'837'0,"0"0"-628"0,0 0 19 0,0 0 18 0,0 0-78 0,0 0-62 0,-45-6-18 0,45 6-49 0,0 0-39 0,0 0 0 0,5 0 0 0,30 0 0 0,13 3 0 0,3 5 0 0,-3 2 0 0,-2 0 0 15,-6 3 0-15,-3-1 0 16,-3 1 0-16,-6 5 0 0,-2-2 0 16,-5-1 0-16,-9-2 0 15,-9 0 0-15,-3-3 0 16,0 2 0-16,-3-3 0 15,-25 1 0-15,-6 3 0 16,-6-3 0-16,0-2 0 16,10-1 0-16,1-4 0 15,7-3 0-15,11 0 0 16,7 0 0-16,4 0 0 16,0 3 0-16,10 4-46 15,24 9-420-15,9 2-131 16,3 4-154-16</inkml:trace>
  <inkml:trace contextRef="#ctx0" brushRef="#br1" timeOffset="-72544.71">22963 13708 592 0,'0'0'144'0,"0"0"-92"0,0 0 141 0,0 0-4 0,0 0-69 15,0 0 88-15,-69-6-82 0,66 6-47 0,3 0 38 0,-3 0-52 0,0 0 13 0,3 0-12 16,0 0-65-16,0 0 16 15,0 0-17-15,0 6 0 16,0 10 0-16,0 3 0 16,16 7 0-16,5-2 0 15,1 2 0-15,-1-4 0 16,4 1 0-16,-3-2 0 16,-1-3 0-16,-5-1 0 15,-7-4 0-15,1 0 0 16,-7-2 0-16,-3-1 0 15,0-3 0-15,0 1 0 16,0-1 0-16,0-4 0 16,0 0 0-16,-6 0 0 15,-7-3 0-15,1 0 0 0,-4 0 0 16,1 0 0 0,-4-3 0-16,1-7 0 0,2-3 0 15,-3-5 0-15,4-3 0 16,6-2 0-16,0 1 0 15,6 1 0-15,-1-2 0 16,-2 4 0-16,3 6 0 16,0 8 0-16,0 1 0 15,3 4 0-15,0 0 0 16,0 0 0-16,0 0 0 16,0 0 0-16,0 0 0 15,0 0 0-15,-7 0 0 16,4 0 0-16,-5 9 0 0,-8 8 0 15,0 2 0-15,-3 3 0 16,4-7 0-16,3-2 0 16,2-3 0-16,2-5 0 15,-2-2 0-15,-4-3 0 16,-2 0 0-16,-8 0 0 16,-5-6 0-16,-1-6 0 15,-5-7 0-15,4 0 0 16,1 0 0-16,8 0 0 15,4 4 0-15,5 5 0 16,7 0 0-16,3 2 0 16,1 3 0-16,2 3 0 15,0 2 0-15,0 0 0 16,-5 0 0-16,5 0 0 0,0 0 0 16,0 0 0-16,0 0 0 15,0 5 0-15,0 8 0 16,0 0 0-16,0 3 0 15,0 3 0-15,0-3 0 16,0 0 0-16,0-4 0 16,-14 1 0-16,-8 0 0 15,-9-5 0-15,-4-1 0 16,2-1 0-16,-7-2 0 16,6-4 0-16,0 0 0 0,3-1 0 15,6-14 0 1,3-1 0-16,7 0 0 0,2-5 0 15,8 1 0-15,5 5 0 16,0 5 0-16,0 3 0 16,0 5 0-16,0 2 0 15,0 0 0-15,0 0 0 16,8 0 0-16,11 0 0 16,3 9 0-16,3 3 0 15,-1 1 0-15,1 7 0 16,-3 1 0-16,-4 4 0 15,-9 1 0-15,1 5 0 16,-10-3 0-16,0-3 0 16,0 1 0-16,0-8 0 15,-15-2 0-15,-7-3 0 0,-3-4 0 16,-3 0 0 0,3-2 0-16,-9-4 0 0,4 1 0 15,-5-2 0-15,-2-2 0 16,3 0 0-16,1 0 0 15,1-16 0-15,8-8 0 16,5-5 0-16,14-9-369 16,5-3-261-16</inkml:trace>
  <inkml:trace contextRef="#ctx0" brushRef="#br1" timeOffset="-72244.88">22255 13631 800 0,'0'0'124'0,"0"0"51"0,0 0 42 0,0 0-5 0,0 0-85 0,201-26-21 0,-158 14 34 0,-9 2-89 0,-10 4-20 0,-8-1-24 0,-10 1 15 0,-6-4-43 0,0 1 21 0,0-3-93 0,-25 2-119 0,-15 4-263 15,-13 6-294-15</inkml:trace>
  <inkml:trace contextRef="#ctx0" brushRef="#br1" timeOffset="-71304.31">21801 13731 526 0,'0'0'149'15,"0"0"53"-15,0 0 77 16,0 0-78-16,0 0-29 16,0 0-38-16,-27-21-24 15,27 21-53-15,0 0 26 0,-3 0-64 16,3 0 15 0,0 8-24-16,0 7 9 0,0 8 5 15,0 2 4-15,3 1-28 16,2 1 0-16,1-4 0 15,1-3 0-15,-7-6 0 16,0-4 0-16,0-6 0 16,0-4 0-16,0 0 0 15,0 0 0-15,0 0 0 16,-7 0 0-16,-12-10 0 16,-8-3 0-16,0-2 0 15,-2-4 0-15,5 2 0 0,3 2 0 16,5 2 0-16,4 4 0 15,5 2 0-15,4 4 0 16,1 3 0-16,-1 0 0 16,0 0 0-16,3 3 0 15,0 10 0-15,0 3 0 16,0 3 0-16,0-3 0 16,0-5 0-16,0-3 0 15,-7-6 0-15,4-2 0 16,-3 0 0-16,-7 0 0 15,-3 0 0-15,-5 0 0 16,2 0 0-16,5-5 0 16,-2-2 0-16,6 4 0 15,7 3 0-15,1 0 0 16,2 0 0-16,0 0 0 0,0 0 0 16,0 0 0-16,0 0 0 15,0 0 0-15,0 10 0 16,0 0 0-16,0 1 0 15,0 2 0-15,-7-6 0 16,-2 1 0-16,-3-1 0 16,-1-1 0-16,-5-2 0 15,-1 2 0-15,-3-4 0 16,-2 1 0-16,0-1 0 16,1 0 0-16,1-2 0 15,1 0 0-15,-1 0 0 0,-2 0 0 16,-3-2 0-1,3-8-33-15,8 0-190 0,0-6-199 16,6 4-213 0</inkml:trace>
  <inkml:trace contextRef="#ctx0" brushRef="#br1" timeOffset="-70808.58">20652 13970 581 0,'0'0'580'0,"0"0"-568"0,0 0 47 0,0 0 135 0,0 0-112 0,0 0-16 0,99-91 6 0,-52 50-53 0,-1 6 25 0,-6 6-22 0,-3 11-3 0,-7 11 27 0,-4 1-33 16,-7 6 20-16,-2 0 0 15,-4 0-14-15,2 6 46 16,4 7-42-16,5 4 4 16,-2 1 11-16,2 4-38 15,-5 0 0-15,-6 1 0 0,-8-2 0 16,-2-5 0-1,-3-1 0-15,0-5 0 0,0 0 0 16,-6-5 0-16,-15 2 0 16,-3-1 0-16,-5-3 0 15,-1 0 0-15,-4-3 0 16,-4 0 0-16,1 0 0 16,5-6 0-16,0-7 0 15,5-2 0-15,-2-6 0 16,10 1-44-16,8-5-177 15,1-1-46-15,7-2-82 16,3-1-57-16,0 1-58 16</inkml:trace>
  <inkml:trace contextRef="#ctx0" brushRef="#br1" timeOffset="-70182.06">20742 13624 432 0,'0'0'243'0,"0"0"-104"0,0 0 136 16,0 0-23-16,0 0-38 15,0 0-48-15,-31-22-65 16,31 22 3-16,-3 0-24 16,3 0-54-16,-3 0-11 15,0 0-15-15,3 0 0 16,-3 0 0-16,3 0 0 16,0 0 0-16,0 0 0 0,0 0 0 15,0 0 0-15,0 0 0 16,0 0 0-16,0-15 0 15,-4-2 0-15,-2-5 0 16,0 0 0-16,-1 9 0 16,5 0 0-16,-1 8 0 15,0-3 0-15,3 3 0 16,0 2 0-16,-3 0 0 16,3 3 0-16,0 0 0 15,0 0 0-15,0 0 0 16,0 0 0-16,0 0 0 15,0 0 0-15,0 0 0 16,0 3 0-16,0 10 0 16,0 8 0-16,0 5 0 15,0 5 0-15,9 4 0 0,6-1 0 16,1-2 0-16,0 5 0 16,2-4 0-1,1-2 0-15,-2-6 0 0,-1-3 0 16,-3-6 0-16,-5 0 0 15,0-3 0-15,-3-2 0 16,-2-1 0-16,-3-3 0 16,3 2 0-16,-3-5 0 15,0-4 0-15,0 0 0 16,0 0 0-16,0 0 0 16,0 0 0-16,0 0 0 15,0 3 0-15,0-1 0 0,0 5 0 16,0 8 0-1,0 1 0-15,0 0 0 0,0 2-310 16,0-2-220-16,0-9-345 16</inkml:trace>
  <inkml:trace contextRef="#ctx0" brushRef="#br1" timeOffset="-68829.29">19883 13787 608 0,'0'0'142'16,"0"0"51"-16,0 0-25 0,0 0-32 0,0 0 34 0,0 0-20 0,-34-6-80 0,31 6 36 0,-1 0-41 0,4 0 10 0,-2 0-2 0,2 0-67 0,0 0 24 15,0 0-19-15,0 12-4 16,0 2 30-16,0 8-37 15,0-4 0-15,0 2 0 16,0-2 0-16,0 2 0 16,0-2 0-16,0-2 0 15,0-1 0-15,0-2 0 16,0-3 0-16,0-5 0 0,0 1 0 16,0-5 0-1,0-1 0-15,0 0 0 0,-9 0 0 16,-13 0 0-16,-6 0 0 15,-3-4 0-15,0-4 0 16,-3-2 0-16,0 0 0 16,-3-6 0-16,0 4 0 15,5-1 0-15,2 0 0 16,9 5 0-16,2 1 0 16,6 4 0-16,13 3 0 15,0 0 0-15,0 0 0 0,0 0 0 16,0 0 0-1,0 0 0-15,8 7 0 0,13 4 0 16,3 2 0-16,-2 0 0 16,2 4 0-16,2-2 0 15,-4 3 0-15,-4 1 0 16,-4 1 0-16,-4 1 0 16,-1-2 0-16,-2-6 0 15,-7-4 0-15,0-2 0 16,0-5 0-16,0 2 0 15,0 2 0-15,-16-3 0 16,-12 3 0-16,-8 2 0 16,-1-6 0-16,-8 4 0 15,-3-5 0-15,-3-1 0 16,9 0 0-16,2-4 0 16,10-11 0-16,8-11 0 0,12-3-13 15,10-4-313-15,0-3-89 16,16 8-14-16,11 6-274 15</inkml:trace>
  <inkml:trace contextRef="#ctx0" brushRef="#br1" timeOffset="-68394.95">19703 13593 1111 0,'0'0'250'0,"0"0"-1"0,0 0-55 0,0 0-54 0,0 0-108 0,0 0-12 0,-14-3-33 0,14 3 13 0,8-3-61 0,11-1-27 0,3-2-130 0,-1 3-127 0,1-1 14 16,-3 1 0-16,-4 3 176 0,-2 0 155 0,-4 0 52 0,-6 0 179 0,-1 0 75 15,2 0-69-15,-1 0 32 0,3 0-159 16,0 0 1-16,4 0-71 15,-4 0-40-15,0 0 0 16,-6 0-6-16,0 0-45 16,0 0-53-16,0 20-273 15,-25 8 41-15,-18 6-174 16</inkml:trace>
  <inkml:trace contextRef="#ctx0" brushRef="#br1" timeOffset="-67772.61">19074 13749 587 0,'0'0'163'0,"0"0"44"0,0 0-37 0,0 0-15 0,0 0-21 0,0 0 18 0,-7 20 15 0,14-8-90 0,2 1 0 0,1 0 16 0,-4 2-63 0,0-2 5 16,-4-1-35-16,2 1 0 0,-4-3 0 0,0-3 0 0,0-2 0 0,0 1 0 0,0-6 0 15,-9 4 0-15,-10-1 0 16,1 0 0-16,-1 0 0 16,0 1 0-16,1-1 0 15,3-3 0-15,-1 2 0 16,0-2 0-16,1 0 0 16,3 0 0-16,-4 0 0 15,-2 0 0-15,2 0 0 16,-3 0 0-16,1 0 0 15,6-2 0-15,-1-1 0 16,8 3 0-16,5 0 0 16,0 0-72-16,0 0-176 0,0 11-266 15,11 9-148 1</inkml:trace>
  <inkml:trace contextRef="#ctx0" brushRef="#br1" timeOffset="-67592.29">19046 14013 327 0,'0'0'694'0,"0"0"-483"0,0 0 109 16,0 0-61-16,0 0-98 16,0 0-91-16,34 33-65 15,-31-30-5-15,0-1 0 16,-3-2 0-16,3 0 0 16,-3 0 0-16,0 3-123 0,0-1-136 15,0-2-198 1,-6 0-257-16</inkml:trace>
  <inkml:trace contextRef="#ctx0" brushRef="#br1" timeOffset="-66624.76">18845 13888 463 0,'0'0'346'0,"0"0"-161"15,0 0 37-15,0 0-46 16,0 0-82-16,0 0 1 16,0 0-85-16,-89-54 28 15,71 36 5-15,2 2-16 16,3 3 73-16,-3 3-57 16,7 2-12-16,1 1-21 15,3 4 9-15,5 3-19 16,0 0 0-16,0 0 5 0,0 0-15 15,0 0 10-15,0 0 0 16,0 0-7-16,0 3 15 16,0 4-8-16,0 1 27 15,0 8-15-15,0-3 42 16,0 3-39-16,0 0-8 16,0-3 8-16,0 0 4 15,0 0-19-15,0-8 0 16,0 4 0-16,-11-5 0 15,-7 2 0-15,-1-2 0 0,-8-4 0 16,-5 3 0 0,-2-3 0-16,-3 0 0 15,-4 0 0-15,1 0 0 0,3-5 0 16,4-6 0-16,2 1 0 16,7-2 0-16,-1-1 0 15,-3-6 0-15,6 3 0 16,6-3 0-16,4-3 0 15,9 7 0-15,3 2 0 16,0 1 0-16,3 4 0 16,19 6 0-16,0-1 0 15,5 3 0-15,1 0 0 16,0 0 0-16,0 5 0 16,-3 5 0-16,-1 3 0 0,-2 0 0 15,-1 5 0 1,-8 5 0-16,-7 2 0 0,-6 7 0 15,0-1 0-15,0 0 0 16,-16 1 0-16,-11-1 0 16,0 3 0-16,-5-6 0 15,5-5 0-15,1-1 0 16,7-9 0-16,8-1 0 16,1-8 0-16,10-1 0 15,0-3 0-15,0 3 0 16,0 2 0-16,10 0 0 15,12-2 0-15,2-1 0 16,0-2 0-16,8 3 0 16,-1-3 0-16,5 0 0 15,9 0 0-15,-3 0-7 0,7 0-214 16,-6 0-191 0,-3-5-4-16,-6-1-109 0</inkml:trace>
  <inkml:trace contextRef="#ctx0" brushRef="#br1" timeOffset="-66185.63">18719 14071 1142 0,'0'0'388'0,"0"0"-139"0,0 0-32 0,0 0-166 0,0 0-51 0,0 0 0 0,-10 0 0 0,10 0 0 0,0 0 0 0,0 0 0 0,0 0-78 0,0 0-115 15,0 0-192-15,10 0 47 16,6-1 80-16,-5-2 129 15,2 3 121-15,-7-3 8 16,-4 0 128-16,1 0 147 16,2 3-73-16,-5-2 46 0,3 0-49 15,-3 2-82 1,0 0-9-16,0 0-68 0,0 0-35 16,0 0 8-16,2 0-1 15,4 0-24-15,4 0 7 16,-1 4-139-16,4 8-10 15,-5 2-142-15,5 1-70 16,-7 2-215-16</inkml:trace>
  <inkml:trace contextRef="#ctx0" brushRef="#br1" timeOffset="-65396.09">17795 13608 748 0,'0'0'294'0,"0"0"-149"0,0 0 103 0,0 0-33 0,0 0-109 0,0 0 23 0,-49-3-67 0,49 26-36 0,0 5 48 0,0 6-74 0,9-3 0 0,4 1 0 16,-5-4 0-16,0-2 0 15,-6-2 0-15,-2-1 0 16,0-5 0-1,0 1 0-15,0-9 0 0,0-3 0 16,0-7 0-16,0 0 0 16,0 0-57-16,0 0-208 15,0 0-137-15,-2-7-210 16</inkml:trace>
  <inkml:trace contextRef="#ctx0" brushRef="#br1" timeOffset="-65018.79">17533 13636 559 0,'0'0'118'0,"0"0"78"0,0 0 28 15,0 0-65-15,0 0-17 16,0 0-41-16,-43-8-3 15,43 11-23-15,0 15-34 16,0 4 78-16,0 7-36 16,0-4-21-16,3 0 8 15,-3 2-70-15,0-1 0 16,0-4 0-16,0-3 0 16,0-1 0-16,-16-5 0 0,-5-3 0 15,2 0 0-15,-6-4 0 16,1-2 0-16,-2-1 0 15,-4-3 0-15,-5 0 0 16,5 0-117-16,-1 0-131 16,7-3-131-16,8-7-108 15,10-3-55-15</inkml:trace>
  <inkml:trace contextRef="#ctx0" brushRef="#br1" timeOffset="-64772.92">17196 13743 301 0,'0'0'381'16,"0"0"-208"-16,0 0 128 0,0 0-31 16,0 0-100-16,0 0-21 15,0-35-17-15,8 39-59 16,5 8 15-16,9 2-79 16,-4 1-9-16,4 4 0 15,0-1 0-15,-4-2 0 16,-5-3 0-16,-1 2 0 15,-8-5 0-15,-2-3 0 16,1-1-67-16,-3-6-106 16,0 0-103-16,0-3-102 15,0-16-101-15</inkml:trace>
  <inkml:trace contextRef="#ctx0" brushRef="#br1" timeOffset="-64405.51">17214 13482 613 0,'0'0'408'15,"0"0"-225"-15,0 0 13 16,0 0-36-16,0 0-58 15,0 0-45-15,-16 22 17 0,16-9 1 16,11-1-58-16,-8-2 59 16,-3-4-32-16,0 1-12 15,0-2-22-15,0-4-10 16,0 5 0-16,0 0 0 16,-11-2 0-16,-10 5 0 15,-6-2 0-15,-5 1 0 16,0-1 0-16,-6 0 0 15,-2-1 0-15,-4-6 0 16,11 0 0-16,-2 0-55 16,1 0-248-16,1 0-189 15,-1 3-154-15</inkml:trace>
  <inkml:trace contextRef="#ctx0" brushRef="#br1" timeOffset="-63984.45">16501 13684 746 0,'0'0'205'0,"0"0"-82"16,0 0 117-16,0 0 17 15,0 0-134-15,0 0 9 16,176 24-79-16,-127-14 2 15,-2 0-3-15,-3 0-49 16,-10 1 32-16,-10-1-12 0,-8-3-23 16,-10-4 0-16,-6 0 0 15,0-1 0-15,0-2 0 16,0 3 0-16,-19 4 0 16,-5 3 0-16,-13-1 0 15,-7 4 0-15,4-4 0 16,-4 0 0-16,4-2 0 15,3-1 0-15,3 1 0 16,-3-4 0-16,10 0 0 16,-2-3 0-16,2 0 0 15,-2 0 0-15,-1 0 0 0,1-3 0 16,8-7 0-16,2-2-11 16,8-1-260-1,4-3-193-15,7-6-290 0</inkml:trace>
  <inkml:trace contextRef="#ctx0" brushRef="#br1" timeOffset="-63793.95">16392 13523 1034 0,'0'0'283'0,"0"0"-40"16,0 0-52-16,0 0-5 15,0 0-152-15,0 0-3 16,-11-26-31-16,11 26-23 0,0 0-25 15,0 0-150 1,-3 10-160-16,-8 9-171 0,-7 3-293 16</inkml:trace>
  <inkml:trace contextRef="#ctx0" brushRef="#br1" timeOffset="-63323.55">15983 13749 485 0,'0'0'333'0,"0"0"-193"0,0 0-16 16,0 0 22-16,0 0-64 15,0 0 37-15,96-87-1 16,-72 68-64-16,-8 7-1 16,-2 5 3-16,-4 7-47 15,-2 0 35-15,5 0-32 16,0 0-8-16,1 4 73 16,2 4-76-16,0 2 50 15,0 3 4-15,-5-1-41 16,2 4 56-16,-7-1-70 15,-6 4 0-15,0 1 0 0,0-2 0 16,0-3 0-16,-6-2 0 16,-10-3 0-16,-2-4 0 15,-4-2 0-15,-5 1 0 16,-4 2 0-16,-4-4 0 16,5 0 0-16,-1-3 0 15,1 0 0-15,5 0 0 16,2 0-41-16,6-3-209 15,7-16-76-15,7-7-326 16</inkml:trace>
  <inkml:trace contextRef="#ctx0" brushRef="#br1" timeOffset="-63029.54">15939 13390 601 0,'0'0'331'0,"0"0"-120"0,0 0 69 0,0 0-51 0,0 0-156 16,0 0 8-16,-9 20-36 0,9 5-2 0,0 9 50 0,0 1-88 0,9 3 50 0,3-6-55 0,-5-1 0 0,2 0 0 15,-6-5 0 1,2-4 0-16,0-4 0 0,-2-5 0 15,-3-4 0-15,0-2-21 16,0 3-199-16,0-2-2 16,0 2-179-16,0 3-141 15,0 2 27-15</inkml:trace>
  <inkml:trace contextRef="#ctx0" brushRef="#br1" timeOffset="-62565.43">15935 13829 360 0,'0'0'249'0,"0"0"-124"16,0 0 161-16,0 0-16 16,0 0-46-16,0 0-44 15,-45-4-89-15,14-9-14 16,-3 1 11-16,-4-4-70 16,7-2 61-16,1-5-79 15,1-8 0-15,8-4 0 16,2-11 0-16,13-2 0 15,0 0 0-15,6 2 0 0,0 13 0 16,0 8 0-16,0 10 0 16,0 6 0-16,-2 6 0 15,-2 3 0-15,4-1 0 16,-4 1 0-16,1 0 0 16,-2 0 0-16,-5-3 0 15,-2 0-7-15,-1 3-160 16,-2 0 0-16,1 0-64 15,-2 6-127-15,-3 11-53 16,3 4-132-16</inkml:trace>
  <inkml:trace contextRef="#ctx0" brushRef="#br1" timeOffset="-62229.04">15442 13567 845 0,'0'0'221'0,"0"0"-31"0,0 0 35 0,0 0-123 0,0 0-28 0,0 0-54 0,-10 79 13 0,32-61 11 0,-1-2-33 0,-5-3 52 0,-8-4 0 0,-3-3-27 0,-5 1 52 15,0-1-56-15,0 6-32 16,-22 1 0-16,-9 0 0 16,4 0 0-16,3-8 0 15,10-1 0-15,7-4 0 16,4 0 0-16,0 3-39 16,3 0-177-16,0 4-178 15,0 5-107-15,11 1-153 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4-11-18T19:35:08.697"/>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B0F0"/>
    </inkml:brush>
    <inkml:brush xml:id="br2">
      <inkml:brushProperty name="width" value="0.05292" units="cm"/>
      <inkml:brushProperty name="height" value="0.05292" units="cm"/>
      <inkml:brushProperty name="color" value="#7030A0"/>
    </inkml:brush>
  </inkml:definitions>
  <inkml:trace contextRef="#ctx0" brushRef="#br0">2508 2031 442 0,'0'0'220'0,"0"0"-84"0,0 0 51 0,0 0 64 0,0 0-107 16,0 0 40-16,0 0-57 16,-33 0-88-16,33 0 96 15,0 0-101-15,0 0-1 16,0 0 14-16,0 0-4 0,0 0-24 15,0 0-19-15,12 0 6 16,27 0-6-16,10 0 0 16,8 0 0-16,0 0 0 15,2 0 0-15,6-7 0 16,2-1 0-16,4-5 0 16,-4 0 0-16,-9 0 0 15,-9 3 0-15,-10 3 0 16,-10 2 0-16,-11 1 0 15,-12 3 0-15,1-1 0 16,-7 2 0-16,0 0 0 16,0 0 0-16,0 0 0 15,0 0 0-15,0 0 0 16,0 0 0-16,0 0 0 0,0 0 0 16,0 0 0-16,0 0 0 15,0 0 0-15,0 0 0 16,0 0 0-16,0 0 0 15,0 0 0-15,0 0 0 16,0 0 0-16,0 0 0 16,0 0 0-16,0 0 0 15,0 0 0-15,0 0 0 16,0 0 0-16,0 0 0 16,0 0 0-16,0 0 0 15,0 0 0-15,0 0 0 16,0 0 0-16,0 0 0 15,0 0 0-15,0 0 0 0,0 0-253 16,3 0-86-16,2 0-95 16,-5 2-127-16</inkml:trace>
  <inkml:trace contextRef="#ctx0" brushRef="#br0" timeOffset="726.66">2962 1986 505 0,'0'0'175'0,"0"0"8"15,0 0-16-15,0 0 46 16,0 0 16-16,0 0-142 16,-11 0 53-16,11 0-56 15,-4-2-58-15,2 2 99 16,2 0-112-16,0 0 27 16,0 0 0-16,0 0-20 15,-4 0-20-15,1 13 0 16,3 11 0-16,-6 7 0 0,4 7 0 15,2 1 0 1,0 3 0-16,0 3 0 0,0-3 0 16,0 0 0-16,0-4 0 15,0 1 0-15,2-1 0 16,7 0 0-16,-5 1 0 16,2 1 0-16,-6 2 0 15,0 4 0-15,0 5 0 16,0-6 0-16,-6-7 0 15,-9-4 0-15,1-11 0 16,-3-2 0-16,-2-4 0 16,-2-3 0-16,2-4 0 15,-2-6 0-15,-4-2 0 0,4-2 0 16,-4 0 0-16,1 0 0 16,2 0 0-16,6-7 0 15,1-6 0-15,0-7 0 16,8-8 0-16,5-9 0 15,2-6 0-15,0-5 0 16,0 5 0-16,13 6 0 16,1 9 0-16,5 9 0 15,-1 3 0-15,-3 4 0 16,7 0 0-16,0-1 0 16,14-3 0-16,10-5 0 15,18-4-143-15,4-3 18 0,3-2-129 16,-1 2-36-16,-11 2 85 15,-7 5-150-15,-10 4 72 16</inkml:trace>
  <inkml:trace contextRef="#ctx0" brushRef="#br0" timeOffset="1132.43">3835 1792 587 0,'0'0'154'15,"0"0"67"-15,0 0 11 0,0 0 94 16,0 0-91-16,0 0-142 15,-31 34 50-15,-20 18-93 16,-2 23-44-16,3 14-6 16,8 14 0-16,14 1 0 15,10-5 0-15,8-3 0 16,10-13 0-16,0-10 0 16,0-11 0-16,0-11 0 15,16-11 0-15,9-7 0 0,-3-8 0 16,2-3 0-16,3-4 0 15,-3-1 0-15,7-1 0 16,6-4 0-16,-3-3-228 16,9-8-288-16,-7-1-214 15</inkml:trace>
  <inkml:trace contextRef="#ctx0" brushRef="#br0" timeOffset="4353.5">20696 1350 797 0,'0'0'175'0,"0"0"17"0,0 0-13 0,0 0 35 16,0 0-105-16,0 0-59 0,0 0 74 15,-107-33-75-15,79 33 18 16,-1 0-4-16,3 0-41 16,5 16-16-16,1 10-6 15,2 12 0-15,7 9 0 16,4 8 0-16,7 2 0 16,0 2 0-16,3 2 0 15,19 1 0-15,-1-3 0 16,1 0 0-16,-8-4 0 15,-1-1 0-15,-5 4 0 16,-4-2 0-16,-4-1 0 16,0 0 0-16,0-9 0 15,0-6 0-15,0-7 0 0,0-10 0 16,0-7 0-16,0-8 0 16,0-6 0-16,0 0 0 15,-4-2 0-15,-11 0 0 16,1 0 0-16,-11 0-237 15,1-12-103-15,-5 0-197 16</inkml:trace>
  <inkml:trace contextRef="#ctx0" brushRef="#br0" timeOffset="4642.07">20263 1920 349 0,'0'0'617'0,"0"0"-453"16,0 0 129-16,0 0-95 16,202-92 18-16,-150 68-107 15,-2 4-86-15,0 0 20 16,-4-3-28-16,3-2-15 15,6 1 0-15,-3-3-28 16,5 1 0-16,3 4-148 16,-2 1-129-16,-3 5-94 15,0 8-273-15</inkml:trace>
  <inkml:trace contextRef="#ctx0" brushRef="#br0" timeOffset="5475.9">20822 2096 883 0,'0'0'158'0,"0"0"-14"16,0 0 107-16,0 0-46 15,0 0-102-15,0 0-23 16,0-16 45-16,0 16-112 16,0 0 32-16,0 15-24 15,8 13-2-15,-1 6-19 16,3 13 0-16,2-3 0 16,-3-10 0-16,3-6 0 15,-5-12 0-15,-1-9 0 16,-1-4 0-16,-1-3 0 15,-1 0 0-15,-3 0 0 0,6 0 0 16,6-15 0-16,9-13 0 16,4 0 0-16,0 2 0 15,-4 10 0-15,-15 11 0 16,-2 3 0-16,-4 2 0 16,0 0 0-16,7 4 0 15,4 15 0-15,7 4 0 16,3 1 0-16,4-2 0 15,-4-2 0-15,5-5 0 16,-6-6 0-16,-3-4 0 0,-5-1 0 16,-2-4 0-16,1 0 0 15,-1 0 0 1,5 0 0-16,3-6 0 0,3-11 0 16,1-4 0-16,-1-1 0 15,-1 4 0-15,-2 4 0 16,0 4-286-16,4 8-171 15,-1 2 66-15,1 2-60 16</inkml:trace>
  <inkml:trace contextRef="#ctx0" brushRef="#br0" timeOffset="5630.72">21501 2350 556 0,'0'0'330'16,"0"0"35"-16,0 0-56 16,-10 93-84-16,-9-72-36 15,2-7-147-15,2 0-11 16,1-3-31-16,3-3 0 0,8-1 0 15,3-5 0-15,0-2-85 16,0 0-209-16,12-7-331 16,22-11-267-16</inkml:trace>
  <inkml:trace contextRef="#ctx0" brushRef="#br0" timeOffset="6169.2">21949 1922 532 0,'0'0'374'16,"0"0"-242"-16,0 0 178 15,0 0-62-15,0 0-153 16,0 0 51-16,-30 92-69 15,14-39 13-15,-6 3-47 16,4 1-43-16,-3-3 0 16,11-11 0-16,-2-12 0 15,9-15 0-15,3-7 0 16,0-7 0-16,0-2 0 16,0 0 0-16,0 0 0 15,3-9 0-15,25-9 0 16,8-2 0-16,4 2 0 15,-12 8 0-15,-4 3 0 0,-2 5 0 16,-4 2 0-16,-5 0 0 16,-1 0 0-16,-2 14 0 15,5 3 0-15,-6 3 0 16,-5-1 0-16,0-2 0 16,-4-1 0-16,0-5 0 15,0-1 0-15,0 0 0 16,-11-2 0-16,-17-1 0 15,0-2 0-15,-8-2 0 16,-3-3 0-16,-5 0 0 16,7 0 0-16,0-6 0 15,13-11 0-15,14-7-72 0,10-11-207 16,0-5-219 0,34-4-52-16</inkml:trace>
  <inkml:trace contextRef="#ctx0" brushRef="#br0" timeOffset="6470.75">22725 1615 157 0,'0'0'846'0,"0"0"-617"0,0 0 30 0,0 0-9 16,0 0-50-16,-85 115-142 15,24-38-10 1,2 7-48-16,-2 11 0 0,5 6 0 16,5-1 0-16,20-10 0 15,6-17 0-15,22-18 0 16,3-17 0-16,0-9 0 16,38-7 0-16,1-10 0 15,11-4 0-15,17-8 0 16,12 0 0-16,14-24-254 15,2-7-300-15</inkml:trace>
  <inkml:trace contextRef="#ctx0" brushRef="#br0" timeOffset="7032.69">23507 1807 793 0,'0'0'200'0,"0"0"78"16,0 0 48-16,0 0-76 16,0 0-64-16,0 0-172 15,-129 117-14-15,76-65 0 16,7 2 0-16,0 3 0 16,-4 1 0-16,8-4 0 0,-1-9 0 15,15-12 0-15,7-12 0 16,6-12 0-16,8-2 0 15,4-4 0-15,3-1 0 16,0-2 0-16,0 0 0 16,0 0 0-16,0-12 0 15,0-14-154-15,0-7-313 16,10-13-221-16</inkml:trace>
  <inkml:trace contextRef="#ctx0" brushRef="#br0" timeOffset="7299.69">23190 1873 956 0,'0'0'433'0,"0"0"-249"15,0 0 22-15,0 0 36 16,0 0-216-16,0 0-26 16,-3 9 0-16,31 15 0 15,8 4 0-15,-5 3 0 16,6 2 0-16,-9-3 0 15,0 1 0-15,-1-3 0 16,0 2 0-16,-6-5 0 16,-4-6 0-16,1-5 0 15,-3-2 0-15,-2-7 0 16,5-1-36-16,10-4-285 16,1-16-187-16,3-14-296 0</inkml:trace>
  <inkml:trace contextRef="#ctx0" brushRef="#br0" timeOffset="7622.04">23908 1572 1057 0,'0'0'100'15,"0"0"33"-15,0 0 146 16,0 0-126-16,0 0-105 15,0 0 56-15,41 71 28 0,-19-22-96 16,-11 10-31-16,-8 6-5 16,-3 4 0-16,0 4 0 15,-3 5 0-15,-25 3 0 16,-5 1 0-16,-2-7 0 16,0-14 0-16,3-11 0 15,-1-14 0-15,6-7 0 16,1-13 0-16,12-8 0 15,-3-2 0-15,2-6 0 16,8-4 0-16,7-19-226 16,0-9-650-16</inkml:trace>
  <inkml:trace contextRef="#ctx0" brushRef="#br0" timeOffset="7938.07">24341 2281 1241 0,'0'0'367'0,"0"0"-236"0,0 0 62 15,0 0-78-15,0 0-115 16,0 0 0-16,102 10 0 16,-49-1 0-1,1-1 0-15,-4-4 0 0,-1-2 0 16,-3-2 0-16,-7 0 0 16,-11-2-194-16,-13-12-288 15,-15-2-164-15</inkml:trace>
  <inkml:trace contextRef="#ctx0" brushRef="#br0" timeOffset="8106.9">24476 2126 670 0,'0'0'767'16,"0"0"-522"-16,0 0-6 16,0 0-113-16,0 0-126 15,0 0 0-15,25-16 0 0,24 11 0 16,16-2 0-16,12-1 0 15,15-2 0-15,15-2-171 16,10 5-589-16</inkml:trace>
  <inkml:trace contextRef="#ctx0" brushRef="#br0" timeOffset="8881.11">25358 1838 950 0,'0'0'153'0,"0"0"50"16,0 0 99-16,0 0-25 15,0 0-162-15,0 0-68 16,-9-24-47-16,9 34 0 16,0 20 0-16,0 12 0 15,0 8 0-15,0 2 0 16,9-3 0-16,4-6 0 0,0-10 0 15,1-13 0-15,-4-9 0 16,-1-9 0-16,-3-2 0 16,-3 0 0-16,8-6 0 15,11-18 0-15,9-12 0 16,1-3 0-16,1 8 0 16,-12 9 0-16,-7 14 0 15,-10 8 0-15,-4 0 0 16,0 0 0-16,3 5 0 15,10 14 0-15,6 10 0 16,5 4 0-16,1 5 0 16,-1-7 0-16,6-7 0 15,-5-3 0-15,0-9 0 0,-4-3 0 16,-2-4 0-16,-6-5 0 16,1 0 0-16,5 0 0 15,8-26 0-15,1-10 0 16,0-8 0-16,-6-5 0 15,-7 8 0-15,-2 2 0 16,5 6 0-16,7 7-16 16,11 8-417-16,-2 8-286 15</inkml:trace>
  <inkml:trace contextRef="#ctx0" brushRef="#br0" timeOffset="9509.65">26637 1887 18 0,'0'0'906'16,"0"0"-804"-16,0 0 124 15,0 0 166-15,0 0-238 16,0 0 40-16,11-3-139 15,-11 3-55-15,-11 8 0 16,-11 13 0-16,-6 5 0 0,3 5 0 16,-3 2 0-16,4 3 0 15,-1 5 0-15,-5 0 0 16,2-3 0-16,6-5 0 16,9-10 0-16,2-11 0 15,4-4 0-15,5-8 0 16,2 2 0-16,0-2 0 15,-4 0 0-15,-7 0 0 16,-4-3 0-16,-1-9-24 16,1-11-385-16,8-1-160 0,3-2-146 15</inkml:trace>
  <inkml:trace contextRef="#ctx0" brushRef="#br0" timeOffset="9734.89">26307 1977 1096 0,'0'0'116'0,"0"0"61"16,0 0 162-16,0 0-176 16,0 0-15-16,0 0-140 15,71 11-8-15,-40 4 0 16,5 3 0-16,-8 0 0 16,-3-2 0-16,0-1 0 15,-3 2 0-15,-2 1 0 16,-1-2 0-16,-1 1 0 15,0-5 0-15,-1-3 0 0,3-7-314 16,2-2-403-16</inkml:trace>
  <inkml:trace contextRef="#ctx0" brushRef="#br0" timeOffset="10071.44">27145 1911 681 0,'0'0'378'16,"0"0"-254"-16,0 0 228 0,0 0-87 16,0 0-102-1,0 0-79-15,10-8-84 16,-10 25 0-16,-7 14 0 0,-7 15 0 16,-8 9 0-16,9 2 0 15,2 2 0-15,1-2 0 16,1-5 0-16,2-3 0 15,5-9 0-15,2-5 0 16,0-8 0-16,0-7 0 16,0-8 0-16,0-8 0 15,0-4 0-15,0 0 0 16,0 0 0-16,0 0 0 16,0 0 0-16,0-8 0 15,0-7-197-15,-15-2-253 16,-3-2-206-16</inkml:trace>
  <inkml:trace contextRef="#ctx0" brushRef="#br0" timeOffset="10268.43">26893 2258 870 0,'0'0'445'16,"0"0"-369"0,0 0 257-16,0 0-83 0,0 0-183 15,0 0-61-15,138-21-6 16,-81 13 0-16,-4 1 0 15,-3 0 0-15,6-6 0 16,-3 0 0-16,5-1 0 16,-6-5-122-16,-9 5-240 15,-10-1-95-15,-8-2-195 0</inkml:trace>
  <inkml:trace contextRef="#ctx0" brushRef="#br0" timeOffset="10881.64">27844 1655 736 0,'0'0'220'0,"0"0"-58"16,0 0 105-16,0 0 25 15,0 0-169-15,0 0 30 16,24-42-59-16,-24 42-94 15,0 6 0-15,0 13 0 0,0 10 0 16,0 11 0 0,-7 6 0-16,-14-1 0 0,-1-1 0 15,-2 3 0-15,2-2 0 16,4 2 0-16,2-2 0 16,4-7 0-16,9-6 0 15,0-10 0-15,3-11 0 16,0-6 0-16,0-5 0 15,0 0 0-15,0 0 0 16,0 0 0-16,3-8 0 16,33-8 0-16,14-4 0 0,2 1 0 15,1 4 0 1,2 4 0-16,-6 6 0 0,-6 4 0 16,-1 1 0-16,-10 0 0 15,-8 0 0-15,1 0 0 16,-3 6 0-16,-11 4 0 15,-5-1 0-15,1 2 0 16,-3 1 0-16,-4 3 0 16,0 1 0-16,0 0 0 15,0 0 0-15,-17 0 0 16,-12-6 0-16,-6 6 0 16,-5-4 0-16,-9-1 0 0,0-3 0 15,-6-6 0 1,-1-2 0-16,-2 0 0 15,3-21 0-15,-6-3 0 0,8-2 0 16,-5 5 0-16,3 6 0 16,-13 8-319-16,-18 7-347 15</inkml:trace>
  <inkml:trace contextRef="#ctx0" brushRef="#br0" timeOffset="12482.69">3804 2208 611 0,'0'0'261'0,"0"0"-39"0,0 0-78 15,0 0 116-15,0 0-75 16,0 0-125-16,0 0 107 15,13-31-86-15,-13 31-62 16,0 0 18-16,8 0-37 16,2 10 0-16,11 12 0 15,8 10 0-15,-5 4 0 16,0 1 0-16,-2-3 0 0,-4-4 0 16,1-6 0-1,-1-8 0-15,-9-6 0 0,-2-4 0 16,1-6 0-16,-8 0 0 15,4 0 0-15,2 0 0 16,6-19 0-16,9-9 0 16,4-5 0-16,-1 5 0 15,-5 10 0-15,-10 12 0 16,-5 4 0-16,-4 2 0 16,7 0 0-16,4 0 0 0,11 10 0 15,2 6 0 1,7 4 0-16,2-1 0 15,-5 1 0-15,9 0 0 0,-6-1 0 16,-7-6 0-16,4-3 0 16,-13-7 0-16,0-3 0 15,-5 0 0-15,0 0 0 16,4-6 0-16,-2-20 0 16,1-5 0-16,-1-4 0 15,-9-2 0-15,3 8 0 16,1 3 0-16,5 3-29 15,2 4-258-15,-1 7-301 16,0 12-102-16</inkml:trace>
  <inkml:trace contextRef="#ctx0" brushRef="#br0" timeOffset="12699.99">4778 2481 1119 0,'0'0'279'0,"0"0"19"0,0 0 2 0,-37 129-249 16,0-86-51-16,2-4 0 15,6-12 0-15,8-5 0 16,5-12 0-16,10-7 0 16,6-3 0-16,0 0 0 15,0-15-239-15,22-18-396 16,11-6-239-16</inkml:trace>
  <inkml:trace contextRef="#ctx0" brushRef="#br0" timeOffset="13380">5048 2052 679 0,'0'0'400'16,"0"0"-291"-16,0 0 182 15,0 0-31-15,0 0-130 16,0 0 31-16,4-1-144 16,4 21-17-16,6 12 0 15,3 14 0-15,1 4 0 16,-7 7 0-16,-7 4 0 16,-4 0 0-16,0-3 0 15,0-13 0-15,-8-8 0 16,1-15 0-16,5-11 0 0,2-8 0 15,0-3 0-15,0 0 0 16,0-5 0-16,0-12 0 16,13-12 0-16,22-6 0 15,11 4 0-15,0 2 0 16,4 10 0-16,-4 5 0 16,-6 5 0-16,-9 9 0 15,-7 0 0-15,-2 0 0 16,-4 7 0-16,-3 7 0 15,-5 7 0-15,-7 2 0 16,5-1 0-16,-1-1 0 16,-7-1 0-16,4-3 0 15,-4-3 0-15,0-2 0 0,0 0 0 16,0-3 0-16,-7-4 0 16,-14 2 0-16,-8-3 0 15,-7-1 0-15,-4-3 0 16,-6 0 0-16,0 0 0 15,9-9 0-15,0-5 0 16,16-6 0-16,17-5-266 16,4-1-406-16,0-2-161 15</inkml:trace>
  <inkml:trace contextRef="#ctx0" brushRef="#br0" timeOffset="13897.54">5659 1854 789 0,'0'0'381'0,"0"0"-234"15,0 0 110-15,0 0-5 16,0 0-157-16,0 0 31 16,40 80-126-16,-15-28 0 15,0 17 0-15,-4 3 0 16,0 5 0-16,0 3 0 16,4-7 0-16,-6-5 0 15,-3-6 0-15,-8-9 0 16,-8-6 0-16,0-5 0 0,0-5 0 15,-8-8 0-15,-21-2 0 16,-2-7 0-16,-4-3 0 16,-9 2 0-16,-2-4 0 15,9-1-405-15,-3 2-588 16</inkml:trace>
  <inkml:trace contextRef="#ctx0" brushRef="#br0" timeOffset="16349.28">6375 2613 801 0,'0'0'344'16,"0"0"-170"-16,0 0 115 0,0 0-119 15,0 0-74 1,0 0 59-16,0 0-137 0,-15 2-18 16,15-2 0-16,0 0 0 15,2 0 0-15,23 0 0 16,11 0 0-16,14 0 0 16,9 0 0-16,2 0 0 15,3 0 0-15,4 0 0 16,-4 0 0-16,4 0 0 15,-16 0 0-15,-9 0 0 16,-15 0 0-16,-13 0 0 16,-6 0 0-16,-9 0 0 15,4 0 0-15,-4 0 0 0,0 0 0 16,0 0 0-16,0 0 0 16,0 0 0-16,0 0 0 15,0 0 0-15,0 0 0 16,-6 0-40-16,-19-7-367 15,0 2-99-15,-4-2-390 16</inkml:trace>
  <inkml:trace contextRef="#ctx0" brushRef="#br0" timeOffset="16647.89">6437 2199 671 0,'0'0'264'0,"0"0"-45"16,0 0-50-16,0 0 101 16,0 0-64-16,0 0-82 15,98-7 0-15,-50 5-124 16,1 1 0-16,1-1 0 15,-4 0 0-15,7-3 0 16,4 1 0-16,-1-4 0 0,8-3 0 16,4-3-88-1,2-3-212-15,5 1-112 16,-4-2-274-16</inkml:trace>
  <inkml:trace contextRef="#ctx0" brushRef="#br0" timeOffset="17481.75">7747 2007 693 0,'0'0'144'15,"0"0"-6"-15,0 0 75 16,0 0-36-16,-33 89 74 16,33-75-150-16,0-6-39 15,0-2 70-15,12-3-114 0,1-3 38 16,8 0-8-1,16-6-34-15,15-25-14 0,16-14 0 16,14-7 0-16,-4 0 0 16,-8 7 0-16,-12 6 0 15,-15 12 0-15,-12 8 0 16,-13 6 0-16,-8 10 0 16,-10 0 0-16,3 3 0 15,-3 0 0-15,0 0 0 16,0 0 0-16,0 0 0 15,0 0 0-15,0 5 0 16,0 21 0-16,0 14 0 16,-16 15 0-16,-10 10 0 15,6-3 0-15,5-2 0 0,8-4 0 16,-1-9 0-16,1-6 0 16,4-8 0-16,3-10 0 15,0-2 0-15,0-6 0 16,0 1 0-16,-6-4 0 15,-3-3-134-15,3 0-418 16,3-6-219-16</inkml:trace>
  <inkml:trace contextRef="#ctx0" brushRef="#br0" timeOffset="17860">7558 2494 813 0,'0'0'288'0,"0"0"-50"0,0 0-22 15,0 0 1-15,0 0-108 16,0 0-69-16,33 0 46 16,69 0-83-16,39-2 34 15,34-7-37-15,9 0 0 16,-6 6 0-16,-18 3 0 15,-25 0 0-15,-21 0 0 0,-15 10 0 16,-18-1 0 0,-13 0 0-16,-9-6 0 15,-8-2 0-15,-4-1 0 0,-13 0 0 16,3 0 0-16,-16 0 0 16,-8 0 0-16,-10 0 0 15,-3 0 0-15,0 0 0 16,0 0 0-16,0 0-76 15,0 4-195-15,-31 9-265 16,-40 11-62-16</inkml:trace>
  <inkml:trace contextRef="#ctx0" brushRef="#br0" timeOffset="18759.87">7536 3173 609 0,'0'0'336'0,"0"0"-86"16,0 0 17-16,0 0 33 16,0 0-140-16,0 0-98 15,-52-26 1-15,49 5-63 16,3-1 0-16,0 1 0 16,0 6 0-16,0 5 0 15,0 6 0-15,0 2 0 16,0 1 0-16,3 1 0 0,0 0 0 15,-3 0 0-15,3 0 0 16,2-2 0-16,-1-2 0 16,5-3 0-16,10-2 0 15,-5-1 0-15,-1 2 0 16,6-1 0-16,2 2 0 16,0-2 0-16,10 4 0 15,6 3 0-15,-2 2 0 16,0 0 0-16,-3 0 0 15,-7 16 0-15,-3 15 0 16,-22 16 0-16,0 13 0 16,-32 3 0-16,-32 3 0 15,-7-2 0-15,-7-8 0 0,-1-8 0 16,2-5 0-16,1-14 0 16,5-9 0-16,22-14 0 15,15-6 0-15,15 0 0 16,19 0 0-16,0-1 0 15,0-8 0-15,22-5 0 16,27 0 0-16,15 4 0 16,4 5 0-16,0 5 0 15,-9 0 0-15,-5 0 0 16,-7 0 0-16,-5 3 0 16,-7-3 0-16,-3 0 0 15,-3 0 0-15,-8 0 0 16,4-7 0-16,3-5 0 0,3-4 0 15,5 1 0-15,4-2 0 16,2 5-286-16,0 2-36 16,4-2-112-16,-7 3-68 15</inkml:trace>
  <inkml:trace contextRef="#ctx0" brushRef="#br0" timeOffset="19310.5">8272 3298 573 0,'0'0'260'0,"0"0"9"0,0 0-14 0,0 0 87 0,0 0-149 16,0 0-68-16,4-19-95 0,-4 19-30 16,0 0 0-1,0 9 0-15,0 20 0 0,0 12 0 16,-4 6 0-16,-7-6 0 16,4-7 0-16,1-10 0 15,6-12 0-15,0-5 0 16,0-7 0-16,0 0 0 15,0 0 0-15,0-8 0 16,24-20 0-16,14-6 0 16,14 2 0-16,-6 5 0 15,-9 10 0-15,-4 10 0 16,-5 7 0-16,-6 0 0 16,-1 1 0-16,-2 22 0 15,-10 5 0-15,-5 3 0 16,-4-1 0-16,0-4 0 0,0-7 0 15,0-8 0-15,0-8 0 16,0-3 0-16,0 0 0 16,0 0 0-16,7-1 0 15,6-13 0-15,20-4 0 16,2-4 0-16,8-1 0 16,0 5 0-16,-9 8 0 15,-12 4 0-15,-4 6 0 16,-14 0 0-16,3 0 0 15,-3 12 0-15,-1 7 0 16,3 12 0-16,-6 4 0 16,0 1 0-16,0-3 0 0,0-12 0 15,0-5 0 1,4-9 0-16,7-4 0 0,7-3 0 16,10 0 0-16,7-7-122 15,5-26-707-15</inkml:trace>
  <inkml:trace contextRef="#ctx0" brushRef="#br0" timeOffset="20092.77">10149 1944 583 0,'0'0'280'0,"0"0"-56"0,0 0-24 0,0 0-40 16,0 0 61-16,0 0-129 16,50 37 63-16,21-18-23 15,14 2-132-15,11-3 0 16,14-8 0-16,7 0 0 16,8-6 0-16,-1 0 0 15,-8-3 0-15,-2-1 0 16,-13 0 0-16,-9 0 0 15,-9 0 0-15,-10 0 0 0,-20 0 0 16,-14 0 0 0,-19 0 0-16,-12 0 0 0,-4 0 0 15,-4 0 0 1,0 0 0-16,0 0 0 0,0 0 0 16,0 0 0-16,0 0 0 15,0 0 0-15,0 0 0 16,-18 12-168-16,-14 13-293 15,-4 10-253-15</inkml:trace>
  <inkml:trace contextRef="#ctx0" brushRef="#br0" timeOffset="20644.64">10171 3154 358 0,'0'0'154'15,"0"0"52"-15,0 0 80 16,0 0-87-16,0 0 110 15,184 45-110-15,-116-40-7 16,9 1-48 0,9-3-144-16,3 2 0 0,6 2 0 15,9 2 0-15,1 0 0 16,3 3 0-16,-10-4 0 16,-16 1 0-16,-10-2 0 15,-15-2 0-15,-14-1 0 16,-18-2 0-16,-9-1 0 0,-11-1 0 15,-5 0 0-15,0 0 0 16,0 0 0-16,-8 0 0 16,-27-3 0-16,-22-15-450 15,-8-2-475-15</inkml:trace>
  <inkml:trace contextRef="#ctx0" brushRef="#br0" timeOffset="21531.32">10232 2166 141 0,'0'0'172'0,"0"0"-46"16,0 0-2-16,0 0 15 15,0 0-62-15,0 0 70 16,-30-7 6-16,27 4-57 0,0-3 88 16,0 5-84-1,-1-3 41-15,4 4-11 0,-3 0-104 16,3 0 83-16,0 5-74 16,0 20-27-16,27 13 66 15,19 7-36-15,7 5-11 16,5-4-27-16,10-4 0 15,3-2 0-15,6-5 0 16,-3-5 0-16,-2-4 0 16,-9-6 0-16,-12-4 0 15,-5-5 0-15,-22-5 0 16,-7-2 0-16,-5-1 0 16,-12-3 0-16,0 0 0 15,0 0 0-15,0 0 0 16,0 2 0-16,0 0 0 0,-3 12 0 15,-30 12 0-15,-14 12 0 16,-15 12 0-16,-2 3 0 16,3 1 0-16,5 2 0 15,-2-4 0-15,8-1 0 16,2-6 0-16,8-11 0 16,9-3 0-16,1-12 0 15,8-7 0-15,9-3 0 16,10-7 0-16,-2-1 0 15,5-1 0-15,0 0 0 16,0 0 0-16,0 0 0 16,0 0 0-16,0 1-5 0,0 2-363 15,0-3-37-15,0 3 16 16,-10 2-96-16</inkml:trace>
  <inkml:trace contextRef="#ctx0" brushRef="#br0" timeOffset="26023.34">10075 3867 609 0,'0'0'199'0,"0"0"-108"16,0 0 68-16,0 0-19 15,0 0 44-15,0 0-59 16,0 0-71-16,-11 12 18 16,44-24-49-16,2-4 64 15,7-7 13-15,1 1-80 16,-7-6 67-16,2 0-87 16,-5 2 10-16,-5 6-13 0,-7 6 18 15,-8 8-15 1,-7 6 6-16,-6 0 19 0,0 0 16 15,0 0-41 1,0 0 3-16,0 13-3 0,-6 11 0 16,-7 5 0-16,2 4 0 15,4-3 0-15,7-4 0 16,0-2 0-16,0-5 0 16,0-1 0-16,3-6 0 15,12-4 0-15,-2-2 0 16,2-3 0-16,3-1 0 15,-7-2 0-15,0 0 0 16,-1 0 0-16,4 0 0 16,5-2-36-16,-3-14-152 0,6-8-261 15,-4-4 33-15,-12-3-240 16</inkml:trace>
  <inkml:trace contextRef="#ctx0" brushRef="#br0" timeOffset="26255.9">10472 3436 1058 0,'0'0'190'0,"0"0"11"16,0 0 10-16,0 0-42 15,0 0-63-15,0 0-92 16,-9-8 13-16,9 8-27 0,2 0-34 15,30 8-14-15,4 13-158 16,7 11-104-16,-5 9-50 16,-5 4-341-16</inkml:trace>
  <inkml:trace contextRef="#ctx0" brushRef="#br0" timeOffset="26528.99">10828 3969 763 0,'0'0'340'0,"0"0"-158"16,0 0 112-16,0 0-132 15,0 0 65-15,0 0-154 16,95 0-67-16,-67 0-6 15,0 0 0-15,2 0 0 16,-5 0 0-16,2 0 0 16,-1 0-51-16,-9-9-170 15,-1-5-102-15,-14 2-59 16,-2 0-311-16</inkml:trace>
  <inkml:trace contextRef="#ctx0" brushRef="#br0" timeOffset="26724.84">10824 3816 811 0,'0'0'338'0,"0"0"-125"15,0 0 88-15,0 0-157 16,0 0-5-16,0 0-66 16,14-28-67-16,18 21 16 15,7 1-22-15,0 0-9 16,8 0-20-16,1-2-235 15,10 0-118-15,-2 4-88 16</inkml:trace>
  <inkml:trace contextRef="#ctx0" brushRef="#br0" timeOffset="27302.43">11396 3837 465 0,'0'0'98'0,"0"0"53"15,0 0 99-15,0 0-120 0,0 0 28 16,135-118-63-16,-104 87 35 16,0 4 17-16,-6 4-105 15,-6 9 44-15,-8 5-7 16,-7 4-50-16,-2 3 61 16,2 1-71-16,-4 1-9 15,0 0 26-15,0 0-9 16,0 0-22-16,0 3-5 15,0 13 0-15,3 6 0 16,5 6 0-16,-5 0 0 16,-3 3 0-16,0 3 0 15,0 1 0-15,0 0 0 0,0-1 0 16,0 1 0-16,0-3 0 16,0-3 0-16,4-10 0 15,-4-5 0-15,3-6 0 16,1-7 0-16,-4 0 0 15,0-1 0-15,2 0 0 16,-2 0 0-16,0 0 0 16,0 0 0-16,0 0 0 15,0 0 0-15,0 0 0 16,-6 2-74-16,-12 2-346 16,2 0-216-16,4 0-236 15</inkml:trace>
  <inkml:trace contextRef="#ctx0" brushRef="#br0" timeOffset="27600">11538 4049 1096 0,'0'0'207'0,"0"0"103"0,0 0-120 0,0 0-44 16,0 0-48-16,0 0-98 15,-7 0 0-15,38 0 0 16,12 0 0-16,4 0 0 15,-5 0 0-15,1 0 0 16,-5-2 0-16,1 1 0 16,1 1 0-16,-9 0 0 0,-3 0 0 15,-6 0 0 1,-11 0 0-16,-5 0 0 0,-2 0 0 16,-4 0 0-16,0 0 0 15,0 0 0-15,0-7 0 16,0-6-26-16,-25-16-345 15,-15-8-206-15,-1-10-130 16</inkml:trace>
  <inkml:trace contextRef="#ctx0" brushRef="#br0" timeOffset="28993.55">10686 1360 154 0,'0'0'193'15,"0"0"-94"-15,0 0 18 16,0 0 10-16,0 0-7 16,0 0 65-16,0-1-47 15,0 1-52-15,0 0 73 16,0 0-91-16,0 0 33 15,0 0 7-15,0 0-103 0,0 1 92 16,0 15-82 0,0 8 23-16,0 3 61 0,0 5-85 15,0-1 38-15,-8 4-26 16,-2 1 1-16,-1-1-8 16,1-2-19-16,3-9 0 15,2-5 0-15,2-8 0 16,3-8 0-16,0-1 0 15,0-2 0-15,0 0 0 16,0 0 0-16,0 0 0 16,0-10 0-16,0-10 0 15,18-6 0-15,14-3 0 0,3 1 0 16,5 2 0-16,-2 2 0 16,2-1 0-16,-5 3 0 15,0 4 0-15,-13 4 0 16,-4 8 0-16,-12 6 0 15,-6 0 0-15,0 0 0 16,4 15 0-16,1 9 0 16,-2 6 0-16,-3-2 0 15,0-6 0-15,0-8 0 16,0-5 0-16,0-7 0 16,0-2 0-16,3 0 0 15,0 0 0-15,-3 0 0 16,10 0 0-16,2-4 0 15,9-6 0-15,10-2 0 16,-1 1 0-16,-2 4 0 0,-7 2 0 16,-4 5 0-16,1 0 0 15,0 0 0-15,1 4 0 16,1 9 0-16,-1 5 0 16,-9 1 0-16,0-2 0 15,1 2 0-15,-4 2 0 16,-4-3 0-16,2 3 0 15,-2-1 0-15,-3 4 0 16,0-2-95-16,0 0-499 16,4-7-211-16</inkml:trace>
  <inkml:trace contextRef="#ctx0" brushRef="#br0" timeOffset="31877.14">11068 1542 4 0,'0'0'14'16,"0"0"3"-16,0 0 14 15,0 0 52-15,0 0-57 16,0 0 25-16,0 0-47 16,-13 0 14-16,13 0 62 15,0 0-70-15,0 0 20 16,0 0-30-16,0 0 11 0,-3 0-27 15,3 0 12-15,0 0-81 16,0 0 14-16,0 0-72 16</inkml:trace>
  <inkml:trace contextRef="#ctx0" brushRef="#br0" timeOffset="31956.94">11068 1542 32 0,'-16'0'128'0,"11"0"-78"16,-1 0 1-16,2 0-46 15,1 0 4-15,3 0-9 16,0 0-38-16,0 0-46 15</inkml:trace>
  <inkml:trace contextRef="#ctx0" brushRef="#br0" timeOffset="33061.25">10984 1528 79 0,'0'0'15'15,"0"0"22"-15,0 0 77 0,0 0-36 16,0 0-18-16,0 0-16 16,0 0-25-16,0 0 42 15,0 0-36-15,0 0 18 16,0 0 30-16,0 0-70 16,0 0 64-16,0 0 29 15,0 0-37-15,0 0 43 16,0 0-32-16,0 0-32 15,0 0 28-15,0 0-48 16,0 0 34-16,0 0-18 16,0 0-23-16,0 0 62 15,0 0-61-15,0 0 21 0,0 0 52 16,0 0-82-16,0 0 81 16,0 0-51-16,0 0-17 15,0 0 24-15,0 0-33 16,0 0-7-16,-5 0 9 15,2 0 23-15,3 0-32 16,0 0 0-16,0 0 7 16,0 0-19-16,0 0 12 15,0 2 0-15,0 1 4 16,0 1 35-16,0-1-39 16,0 3 0-16,0-3 8 15,0 0-8-15,-3 1 7 16,-1-1-7-16,4 1 10 0,0-2 36 15,-3-2-46-15,3 0 0 16,0 0 11-16,0 0 0 16,0 0 1-16,-3 0-12 15,3 1 11-15,0-1 40 16,0 0-51-16,-3 2 0 16,-2 3 7-16,5 1-23 15,-4 1 17-15,1-4-1 16,0 0 0-16,0 1 36 15,3-1-36-15,-4 3 0 16,4-1 10-16,-5 2-14 16,5-2 10-16,-3-2-6 0,3 1 0 15,0-2 32-15,0 3-32 16,0-2 0-16,-3 3 2 16,-1 1-26-16,4-2 31 15,-3 0-7-15,3 0 0 16,0 0 36-16,0-1-39 15,0-1 3-15,0 1 0 16,-4-1-18-16,4 3 27 16,0 0-9-16,0 3 0 15,0 2 49-15,0 0-49 16,0-2 0-16,0 1 8 16,0-4-6-16,0-2 5 15,0-1-7-15,0-3 0 16,0 0 4-16,0 0-4 0,0 0 0 15,0 0 0-15,0 0 0 16,0 0 0-16,0 0 0 16,0 0 0-16,0 0 0 15,0 0 0-15,0 0 0 16,0 0-165-16,0 0 26 16,0 4-261-16,0 1-22 15,0 1-153-15</inkml:trace>
  <inkml:trace contextRef="#ctx0" brushRef="#br0" timeOffset="36961.42">10340 1993 167 0,'0'0'30'0,"0"0"3"16,0 0-7-16,0 0 56 15,0 0-10-15,0 0-66 16,0 0 25-16,-3-29-15 0,-3 25-7 16,-1 1-1-1,2 1-8-15,-2-2-18 0,7 3-20 16,0-3-42-16,0-1 54 16,0 1-6-16,0 1 23 15,0 3-5-15,0 0 14 16,0 0 0-16,-9 0-108 15</inkml:trace>
  <inkml:trace contextRef="#ctx0" brushRef="#br0" timeOffset="37394.74">10174 1957 214 0,'0'0'91'0,"0"0"-71"0,0 0-18 16,0 0-4-16,0 0-67 15,0 0-169-15</inkml:trace>
  <inkml:trace contextRef="#ctx0" brushRef="#br0" timeOffset="38677.75">10253 2230 112 0,'0'0'105'16,"0"0"-52"-16,0 0 61 15,0 0-85-15,0 0 11 16,0 0 12-16,0 0-37 16,0 0 66-16,0 0-37 0,0 0-20 15,0 0 46-15,0 0-57 16,0 0 45-16,0 0 18 16,0 0-72-16,0 0 77 15,0 0-43-15,0 0 4 16,0-1 34-16,0-5-74 15,0 3 15-15,-5-1 29 16,2 1-46-16,0 1 73 16,3-5-71-16,-3 4 4 15,3-1 5-15,0 1 4 16,0-1-15-16,-4 1 1 16,4-1 31-16,-3 1-18 15,-2-2-14-15,2-1 0 0,-1 1-21 16,1 2 40-1,-1 1-19-15,4 0 5 0,0 1 30 16,0-3-20-16,0 4-15 16,0-3 0-16,0-1-28 15,-2-1 29-15,2-1-1 16,0 5 0-16,0-3 26 16,-4 2-18-16,4-1-8 15,-5-3 2-15,5 5-30 16,0 1 31-16,0-3-3 15,0 3 0-15,0-5 32 16,0 1-35-16,0 1 3 16,0-1 0-16,0 1-30 15,0 0 32-15,0 1-2 0,0 2 0 16,0 0 32-16,0-4-31 16,0 1-1-16,-3-1 0 15,3 0-23-15,-3 3 15 16,3-2 8-16,0 2-2 15,0-2 36-15,0-1-35 16,0 0 1-16,0 1 0 16,0-1-26-16,0 3 22 15,0-3 4-15,0 0 0 16,0 0 26-16,0-4-21 16,0-2-5-16,-3-1 0 0,-1 1-16 15,4 1 36-15,-3 1-20 16,-5 1 47-16,8 0-41 15,0 2 62 1,-4 3-63-16,4 2 1 0,0 0-6 16,0 0 14-16,0 0-14 15,0 0 0-15,0 0-86 16,0 0 21-16,0 0-135 16,0 0-80-16,0 0-77 15</inkml:trace>
  <inkml:trace contextRef="#ctx0" brushRef="#br0" timeOffset="38820.43">10232 2024 572 0,'0'0'29'0,"0"0"-29"0,0 0-19 15,0 0-12-15,0 0-130 16</inkml:trace>
  <inkml:trace contextRef="#ctx0" brushRef="#br0" timeOffset="49291.75">12060 2972 1445 0,'0'0'54'0,"0"0"-54"16,0 0 0 0,0 0 17-16,0 0-70 15,0 0 4-15,0 0-83 16,-169-29 95-16,163 29-251 0,3 0-142 16</inkml:trace>
  <inkml:trace contextRef="#ctx0" brushRef="#br0" timeOffset="72646.77">13052 1861 755 0,'0'0'125'0,"0"0"-53"0,0 0 119 16,0 0 36-16,0 0-90 16,0 0-32-16,0 0 43 15,0 0-93-15,0 0 34 16,5-10 3-16,-13 27-90 15,-42 30 47-15,-17 31-49 16,-22 27 0-16,4 12 0 16,7 1 0-16,14-4 0 15,18-5 0-15,22 4 0 16,13-6 0-16,11-8 0 0,0-9 0 16,4-11 0-16,24-6 0 15,3-10 0-15,9-11 0 16,-5-7 0-16,4-6 0 15,0-6 0-15,-6-4 0 16,2-1 0-16,-8-5 0 16,3-3 0-16,-1-5 0 15,2-10-268-15,-7-5-345 16</inkml:trace>
  <inkml:trace contextRef="#ctx0" brushRef="#br0" timeOffset="73923.37">13402 2525 811 0,'0'0'208'0,"0"0"19"16,0 0 26-16,0 0-62 16,0 0-45-16,0 0-117 15,-9 12 45-15,42 16 26 16,13 12-92-16,7 3-8 16,4 4 0-16,-4-1 0 15,3-5 0-15,-5-7 0 16,-13-5 0-16,-2-6 0 15,-7-7 0-15,-12-6 0 16,1-5 0-16,-7-1 0 0,0-4 0 16,-5 0 0-1,1 0 0-15,2 0-161 0,-3 0-226 16,1-9-13-16,4-6-71 16</inkml:trace>
  <inkml:trace contextRef="#ctx0" brushRef="#br0" timeOffset="74261.7">14078 2655 503 0,'0'0'171'0,"0"0"-18"16,0 0 145-16,0 0-89 16,0 0 19-16,0 0-36 0,21-21-110 15,-21 21 20-15,0 0-5 16,0 0-85-16,0 12-12 15,0 15 0-15,0 14 0 16,0 19 0-16,0 11 0 16,-21 8 0-16,-13 6 0 15,-9-2 0-15,-3-2 0 16,3-10 0-16,8-12 0 16,5-12 0-16,6-10 0 15,2-13 0-15,9-6 0 16,-2-7 0-16,9-6 0 15,-2-1 0-15,4 2 0 16,-5-4 0-16,-6-2 0 16,-10 0-62-16,0-12-310 0,14-18-373 15</inkml:trace>
  <inkml:trace contextRef="#ctx0" brushRef="#br0" timeOffset="75264.97">13645 2222 636 0,'0'0'165'15,"0"0"62"-15,0 0-24 16,0 0-11-16,0 0 5 16,0 0-157-16,0 24 69 15,0-24-73-15,0 0-23 16,0 0 66-16,0 0-74 15,25-7 40-15,18-12 34 16,8-12-75-16,-2-8 13 16,4-1-17-16,-11 4 0 0,-2 5 0 15,-2 5 0-15,-5 4 0 16,-2 1 0-16,-3 2 0 16,-10 5 0-16,-2 3 0 15,-7 6 0-15,-5 2 0 16,-4 1 0-16,0 2 0 15,0 0 0-15,0 0 0 16,0 0 0-16,0 0 0 16,0 0 0-16,0 0 0 15,0 0 0-15,0 2 0 16,0 13 0-16,0 10 0 16,0 10 0-16,0 4 0 15,0-1 0-15,0-2 0 16,0-3 0-16,0-3 0 0,0-2 0 15,0-4 0-15,4-7 0 16,-1 1 0-16,-3-1 0 16,0 4 0-16,0 2-339 15,4-3-389-15</inkml:trace>
  <inkml:trace contextRef="#ctx0" brushRef="#br0" timeOffset="76497.84">14427 2421 258 0,'0'0'170'0,"0"0"-100"0,0 0 43 16,0 0 39-16,0 0-53 15,0 0 84-15,0 38-65 16,0-38-30-16,0 0 67 15,0 0-31-15,7 0-16 16,17-12-4-16,13-7-61 16,9-4 67-16,-8-1-86 15,1 5-19-15,-8 3 15 16,-1-1 4-16,-8 7-24 16,-6-1 12-16,-5 8 15 15,-11 3-4-15,0 0-23 0,0 0 0 16,0 0-9-1,0 0 32-15,0 14-23 0,0 5 3 16,-14 4-3-16,10-3 0 16,1 0 0-16,3-3 0 15,0-2 0-15,0-1 0 16,0-5 0-16,7-1 0 16,4-4 0-16,2-1 0 15,-1-3 0-15,-2 0 0 16,1 0 0-16,3 0 0 15,-3 0-111-15,2 0-76 16,2-12-216-16,-4-11 16 16,-7-5-156-16</inkml:trace>
  <inkml:trace contextRef="#ctx0" brushRef="#br0" timeOffset="76678.87">14861 2090 883 0,'0'0'321'0,"0"0"-190"16,0 0 89-16,0 0-98 15,0 0-107-15,0 0-15 16,0-3 0-16,0 3-230 16,-4 3-96-16,-29 14-377 15</inkml:trace>
  <inkml:trace contextRef="#ctx0" brushRef="#br0" timeOffset="77040.84">14490 2076 625 0,'0'0'131'16,"0"0"49"-16,0 0 61 16,-32 99-78-16,8-47 93 15,-1 0-163-15,10-3 19 16,12-6 22-16,3 1-116 15,0-7 66-15,3-2-84 16,22-6 10-16,5-5-26 16,-3-4 20-16,5-6-11 15,1-6-1-15,2-3-209 16,4-5-60-16,4 0-167 16,3-7-59-16</inkml:trace>
  <inkml:trace contextRef="#ctx0" brushRef="#br0" timeOffset="77364.28">15285 2012 757 0,'0'0'172'15,"0"0"111"-15,47 97-38 16,-36-52-55-16,-5 5-35 16,-3-1-106-16,-3-2 0 15,0-6-47-15,0-1 36 16,0-3-76-16,0 4 15 15,-16-1-125-15,-10 0-80 16,-2-4-154-16,-3-6-111 16</inkml:trace>
  <inkml:trace contextRef="#ctx0" brushRef="#br0" timeOffset="82352.42">15878 2946 786 0,'0'0'303'0,"0"0"-210"0,0 0 134 0,0 0 32 0,0 0-188 15,0 0 53-15,0 0-48 16,-16 0-42-16,16 0 40 16,0 0-74-16,0 0 0 15,0 0 0-15,0 0 0 16,0 0 0-16,0 0 0 15,0 0 0-15,0 0 0 16,0 0 0-16,0 0 0 16,0 0 0-16,0 0 0 15,0 0 0-15,34 0 0 16,12-5 0-16,15-4 0 16,4 1 0-16,1 1 0 0,6 0 0 15,-10 3 0-15,-1 4 0 16,-15 0 0-16,-3 0 0 15,-15 0 0-15,-7 0 0 16,-6 0 0-16,-8 0 0 16,-7 0 0-16,0 0 0 15,0 0 0-15,0 0 0 16,-22 0 0-16,-27-8 0 16,-18-3 0-16,-11 1 0 15,7-1 0-15,14 4 0 16,7 2 0-16,17 3 0 15,13 1 0-15,6-1 0 0,14 2 0 16,0-2 0 0,0 2 0-16,0 0 0 0,0 0 0 15,3 0 0-15,34 0 0 16,9 0 0-16,9 0 0 16,-2 0 0-16,-7 0 0 15,-13 0 0-15,-14 2 0 16,-13 0 0-16,-6-2 0 15,0 0 0-15,0 0 0 16,0 0 0-16,-10 0 0 16,-33 0 0-16,-11 0 0 15,-9-2 0-15,6-2 0 16,7 1 0-16,8 3 0 16,10-2 0-16,11 1 0 0,6-1 0 15,11 2 0-15,4 0 0 16,0 0 0-16,7 0 0 15,42 2-360-15,28 4-343 16</inkml:trace>
  <inkml:trace contextRef="#ctx0" brushRef="#br0" timeOffset="83446.1">17146 2859 540 0,'0'0'200'0,"0"0"-61"0,0 0 105 0,0 0-100 0,0 0 52 16,0 0-49-16,18 28-83 15,-18-28 65-15,0 0-73 16,0 0 26-16,6 0 7 15,16-12-72-15,17-16-17 0,18-8 0 16,7-9 0-16,-3 5 0 16,-12 2 0-16,-10 9 0 15,-14 8 0 1,-9 10 0-16,-11 6 0 0,-1 5 0 16,-4 0 0-16,0 0 0 15,0 0 0-15,0 0 0 16,0 2 0-16,0 17 0 15,-9 7 0-15,3 11 0 16,6 4 0-16,0-3 0 16,0-5 0-16,18-6 0 15,7-7 0-15,-4-8 0 16,4-5 0-16,0-6 0 0,-1-1 0 16,9 0 0-1,2-17 0-15,1-11 0 0,2-6 0 16,-5-6 0-16,-5 6 0 15,-7 5 0-15,-6 7 0 16,-9 8 0-16,-2 9 0 16,-4 3 0-16,0 2 0 15,0 0 0-15,0 0 0 16,0 0 0-16,0 0 0 16,0 0 0-16,0 13 0 15,0 13 0-15,0 16 0 16,0 17 0-16,-4 6 0 0,-7 4 0 15,1 4 0-15,3 3 0 16,7-2 0 0,0 1 0-16,0 0 0 0,0-2 0 15,0-1 0-15,0-4 0 16,-11-11 0-16,-2-10 0 16,-5-12 0-16,0-9 0 15,-7-10 0-15,0-8 0 16,-3-4 0-16,-5-4 0 15,-1 0 0-15,0-1 0 16,7-11 0-16,6-7 0 16,10-3 0-16,11-9 0 15,0-9 0-15,0-7 0 0,22-2 0 16,9-1 0 0,12 1 0-16,7-1-18 0,17 0-286 15,4 3-192-15,3 4-46 16</inkml:trace>
  <inkml:trace contextRef="#ctx0" brushRef="#br0" timeOffset="85091.49">18249 2381 436 0,'0'0'108'0,"0"0"29"16,0 0 24-16,0 0 44 0,0 0-56 15,0 0-56-15,0 0 77 16,0 50-38-16,0-50-62 16,0 0 36-16,0 0-80 15,0 0 46-15,0-3-22 16,18-16-49-16,10-7 74 16,5 0-68-16,1-2-6 15,3 4 14-15,-13 8 18 16,-9 4-33-16,-5 5 0 15,-7 6 0-15,-3 1 0 16,0 0 0-16,0 0 0 16,0 0 0-16,0 0 0 15,0 0 0-15,0 0 0 16,0 10 0-16,0 6 0 16,0 3 0-16,-6 5 0 0,-5-1 0 15,4-3 0 1,3-4 0-16,4-1 0 0,0-6 0 15,0-2 0-15,0-4 0 16,0-3 0-16,0 0 0 16,0 0 0-16,0 0 0 15,0 0 0-15,0 0 0 16,0 0 0-16,0 0 0 16,4 0 0-16,11 0 0 15,3 0-126-15,6-10-99 16,-2-6-109-16,0-4-145 15,-13 1-34-15</inkml:trace>
  <inkml:trace contextRef="#ctx0" brushRef="#br0" timeOffset="85279.97">18559 2121 982 0,'0'0'196'0,"0"0"-59"0,0 0 188 15,0 0-186-15,0 0-60 16,0 0-53-16,21-53-15 16,-18 52-22-16,-3 1-14 15,0 0-167-15,0 0-165 16,0 13-267-16</inkml:trace>
  <inkml:trace contextRef="#ctx0" brushRef="#br0" timeOffset="85748.31">18193 2096 249 0,'0'0'221'0,"0"0"-114"16,0 0-9-16,0 0 83 15,0 0 8-15,0 0-108 16,0 47 75-16,-18-17 17 16,-4 8-35-16,5-1 10 15,6 3-64-15,0-6-10 16,4-1 21-16,4 1-92 16,3-5 47-16,0 0-50 0,0-4 0 15,0-3 0-15,0-3 0 16,0-5 0-16,0-6 0 15,6-4-130-15,13-4-70 16,8 0-151-16,7-7-46 16,0-11-89-16</inkml:trace>
  <inkml:trace contextRef="#ctx0" brushRef="#br0" timeOffset="86230.52">18892 2036 630 0,'0'0'214'0,"0"0"-38"0,0 0 54 0,50 109 95 15,-50-62-202-15,0 2 15 16,0-6-16-16,0-5-104 16,0-12 53-16,0-3-71 15,0-7 0-15,0-2 0 16,-11 0-7-16,4-1-21 0,-11-1-160 15,0-4-329 1,2-3-452-16</inkml:trace>
  <inkml:trace contextRef="#ctx0" brushRef="#br0" timeOffset="87398.11">19080 1788 360 0,'0'0'318'0,"0"0"-201"16,0 0 16-16,0 0 68 15,0 0-35-15,0 0-131 16,0 4 62-16,0 4 27 16,0 3-97-16,4 2 63 15,14 5-30-15,0 4-24 16,1 5 68-16,12 4-102 16,-4 9 82-16,1 10-5 0,0 6-76 15,-2 3 8 1,3 10-11-16,-8-3 0 0,-5 5 0 15,-11 4 0-15,-5 4 0 16,-11 9 0-16,-29 1 0 16,3 5 0-16,4-1 0 15,1-8 0-15,1-7 0 16,4-9 0-16,8-14 0 16,-3-8 0-16,1-5 0 15,0-7 0-15,-4-6 0 16,0-3 0-16,-4-5 0 15,7-4 0-15,-2-8 0 0,-4-2 0 16,3-4 0-16,0-3 0 16,-2 0 0-16,1-16 0 15,8-14-398-15,3-8-465 16</inkml:trace>
  <inkml:trace contextRef="#ctx0" brushRef="#br0" timeOffset="88176.56">19250 1462 894 0,'0'0'49'0,"0"0"103"0,0 0 79 0,0 0-98 0,0 0-2 15,0 0-130-15,12-11 50 16,22 6 37-16,6-1-83 15,2 6 113-15,-2 0-46 16,-12 0-52-16,-7 0 53 16,-11 20-58-16,-10 13-1 15,0 7-14-15,-31 6 0 16,-12-3 0-16,0-8 0 16,12-7 0-16,12-11 0 15,13-6 0-15,6-6 0 16,0-4 0-16,10 3 0 15,33-2 0-15,18-2 0 0,-2 0 0 16,2 0 0-16,0-9 0 16,-8-7 0-16,-7 2 0 15,-7 2 0-15,-14 7 0 16,-12 5 0-16,-9 0-28 16,-4 29-547-16,-17 14-519 15</inkml:trace>
  <inkml:trace contextRef="#ctx0" brushRef="#br0" timeOffset="90391.24">4311 2746 572 0,'0'0'155'15,"0"0"-64"-15,0 0 197 16,0 0-69-16,0 0 13 15,0 0 10-15,0 0-96 16,13-87-44-16,-13 87-102 16,0 0 0-16,0 0 0 15,0 0 0-15,0 0 0 16,0 0 0-16,0 0 0 16,0 0 0-16,0 0 0 0,8 10 0 15,11 14 0 1,1 14 0-16,0 12 0 0,-11 8 0 15,-3-3 0-15,-2 3 0 16,-1-5 0-16,8 0 0 16,-4-7 0-16,-1-3 0 15,3-10 0-15,-3-7 0 16,1-7 0 0,1-7 0-16,-5-5 0 0,1-3 0 15,-4-2 0-15,3-2 0 0,-3 0 0 16,0 0 0-1,0 0 0-15,0 0 0 16,0 0 0-16,-13 0 0 0,-17 3 0 16,2-1-298-16,0-2-300 15,-5 0-81-15</inkml:trace>
  <inkml:trace contextRef="#ctx0" brushRef="#br0" timeOffset="90756.68">4250 3204 645 0,'0'0'362'16,"0"0"-232"-16,0 0 122 0,0 0-25 0,0 0-82 0,0 0 23 0,0 0-114 16,0 7 10-1,0 11-64-15,0 3 0 0,21 3 0 16,4 2 0-16,0 2 0 15,5 2 0-15,-6-2 0 16,-2 0 0-16,-2-5 0 16,0-1 0-16,7-6 0 15,-2-8 0-15,3-4 0 16,-7-4 0-16,-3 0 0 16,-4 0 0-16,-3 0 0 15,-2-4 0-15,6-10 0 16,-4-3 0-16,0-6 0 0,-2-1 0 15,-2-4 0 1,5-2 0-16,2 4 0 0,0 1-204 16,7 8-295-16,7 8-235 15</inkml:trace>
  <inkml:trace contextRef="#ctx0" brushRef="#br0" timeOffset="91575.33">5287 3030 398 0,'0'0'303'0,"0"0"-203"15,0 0 103-15,0 0-4 16,0 0 72-16,0 0-123 16,-11-47-28-16,11 43 41 15,0 3-107-15,-3 1 36 16,3 0-90-16,0 0 0 16,0 0 0-16,0 0 0 15,-4 0 0-15,1 0 0 0,3 0 0 16,0 7 0-16,0 17 0 15,0 11 0-15,0 13 0 16,7 4 0-16,4-6 0 16,-1 0 0-16,5-5 0 15,-9 3 0-15,5-7 0 16,-4-2 0-16,-3-7 0 16,-1-9 0-16,3-7 0 15,-6-5 0-15,4-5 0 16,-4-1 0-16,0-1 0 15,0 0 0-15,0 0 0 16,0 0 0-16,0 0 0 0,0 0 0 16,0 0 0-16,0 0 0 15,0-3 0-15,0-4 0 16,0-2 0-16,-10-1 0 16,-8 1-11-16,0 0-237 15,-2 3-242-15,-6-1 46 16,1 4-117-16</inkml:trace>
  <inkml:trace contextRef="#ctx0" brushRef="#br0" timeOffset="91967.26">5091 3389 223 0,'0'0'819'0,"0"0"-649"16,0 0 77-16,0 0 62 15,0 0-183-15,0 0 27 0,-10-6-153 16,10 6 0-16,0 0 0 15,0 0 0-15,7 0 0 16,18 3 0-16,6 9 0 16,5 7 0-16,0 4 0 15,-5 2 0-15,6 6 0 16,-9-2 0-16,0-1 0 16,-3-2 0-16,-1-5 0 15,-6-4 0-15,4 1 0 16,-4-5 0-16,-1 0 0 15,1-5 0-15,-7-3 0 16,-1-3 0-16,1-2 0 16,-4 0 0-16,0 0 0 0,4 0 0 15,-5 0 0-15,7-12 0 16,-4-2 0-16,-2-3 0 16,1-9 0-16,-5 1 0 15,1-2 0-15,-4 0 0 16,0 3-165-16,0 0-418 15,0 5-140-15</inkml:trace>
  <inkml:trace contextRef="#ctx0" brushRef="#br1" timeOffset="102368.01">18804 1753 237 0,'0'0'398'0,"0"0"-304"16,0 0 58-16,0 0 15 15,0 0-41-15,0 0-30 16,-79-11-47-16,61 10 68 16,-2-2-27-16,-7 0 21 15,-4 1-25-15,-5 0-74 16,-2 2 67-16,-8 0-62 15,0 0-16-15,-3 0 21 16,6 0 2-16,0 0-20 0,4 7 13 16,-7-3 6-16,2 3 3 15,1-2-26-15,6 1 3 16,1-1 22-16,1 0-4 16,-2-2-6-16,-5 3-3 15,-4-2 11-15,0 2-23 16,3 2 0-16,3-1 0 15,3 3-6-15,0-1 12 16,3 1-6-16,0 1 0 16,7-4 0-16,2 3 0 15,4-1 0-15,-1 1 0 16,1 1 0-16,-1 2 0 16,-2 3 0-16,-1 1 0 15,0 3 0-15,1 2 0 16,-1 1 0-16,-5 3 0 0,3 2 0 15,-5-4 0-15,5-1 0 16,0 0 0-16,10 1 0 16,2 1 0-16,-3 1 0 15,5 2 0-15,-5-4 0 16,3 0 0-16,-3 1 0 16,5 1 0-16,-2 3 0 15,2 1 0-15,-2 1 0 16,6 3 0-16,-6 1 0 15,3 3 0-15,-1 0 0 0,-6 0 0 16,2 1 0-16,-1-3 0 16,1-1 0-16,5-4 0 15,2 3 0-15,3-1 0 16,7 2 0-16,-4 1 0 16,4-1 0-16,0 0 0 15,0 0 0-15,0 1 0 16,0 1 0-16,0 0 0 15,0-2 0-15,0-4 0 16,4-2 0-16,7-1 0 16,-1 0 0-16,2-4 0 15,-3 4 0-15,3 0 0 0,-6 4 0 16,6 0 0-16,-3 2 0 16,6-1 0-1,2 0 0-15,1-1 0 0,0-3 0 16,-3-5 0-16,-6-3 0 15,7 2 0-15,-3-2 0 16,5 0 0-16,0 2 0 16,3 0 0-16,1 1 0 15,3-4 0-15,2 1 0 16,5-5 0-16,1-2 0 16,1 0 0-16,-1-2 0 15,-5 4 0-15,0-2 0 16,-3-2 0-16,1 0 0 15,-9-3 0-15,1-4 0 16,3 2 0-16,1-2 0 0,5 0 0 16,2 1 0-16,1-1 0 15,-3-2 0-15,5-1 0 16,1-2 0-16,2 0 0 16,0 0 0-16,0 0 0 15,-2 0 0-15,-5 0 0 16,-7 0 0-16,0 0 0 15,5-5 0-15,-6-6 0 16,9-1 0-16,-1-5 0 16,1-2 0-16,-4 1 0 15,-4 1 0-15,-4 1 0 16,5 2 0-16,-1 1 0 16,-3 0 0-16,-3 2 0 0,-2-2 0 15,1-3 0-15,-3-5 0 16,4-7 0-16,-1-2 0 15,-4-3 0-15,5 0 0 16,-2 0 0-16,-1 0 0 16,-3 0 0-1,3-2 0-15,-2 4 0 0,5-4 0 16,0 2 0-16,1 0 0 16,2 0 0-16,0 1 0 15,-3 1 0-15,1 3 0 0,-1 2 0 16,1 3 0-1,-3 3 0-15,5 1 0 0,-3 4 0 16,-2-1 0-16,5 3 0 16,-3-3 0-16,1 0 0 15,5 0 0-15,4-1 0 16,0 0 0-16,4-1 0 16,-1 1 0-16,-3 1 0 15,-4 6 0-15,-3 1 0 16,-7 6 0-16,-4 1 0 15,4 0 0-15,-5 0 0 16,5 1 0-16,0-3 0 16,3 2 0-16,5-3 0 15,2 2 0-15,4-1 0 0,-1 1 0 16,-6-1 0-16,-1 1 0 16,-2-1 0-16,-1 3 0 15,3-3 0-15,1-3 0 16,3 0 0-16,1-3 0 15,2-5 0-15,-2 2 0 16,-1-5 0-16,-2 2 0 16,-2 3 0-16,-6-2 0 15,-2 3 0-15,0 2 0 16,-7 0 0-16,5 1 0 16,-3-1 0-16,-4-1 0 15,0-3 0-15,0-4 0 16,0-2 0-16,0-3 0 15,0 2 0-15,0 0 0 16,0 4 0-16,0-1 0 0,0 1 0 16,-11 1 0-16,5 3 0 15,-5-1 0-15,1 0 0 16,2 1 0-16,-3 3 0 16,5-2 0-16,-5 2 0 15,1-3 0-15,2-1 0 16,1 1 0-16,1-3 0 15,-6 1 0-15,2 1 0 16,1 0 0-16,3 0 0 16,3-1 0-16,-4 1 0 15,4 2 0-15,3 0 0 16,-5-1 0-16,5-2 0 16,-7-1 0-16,4-1 0 15,0-4 0-15,3-2 0 16,0-3 0-16,0 0 0 0,-4 3 0 15,-1 0 0-15,3 1 0 16,-5-1 0-16,-3-1 0 16,1-1 0-16,0-1 0 15,0 0 0-15,3 0 0 16,-9 2 0-16,5 6 0 16,-5 4 0-16,-1 6 0 15,-5 1 0-15,-4 2 0 16,-8 5 0-16,-20 0 0 15,-21 10 0-15,-23 32 0 16,-20 24 0-16,-10 19-355 0,-2 19-675 16</inkml:trace>
  <inkml:trace contextRef="#ctx0" brushRef="#br0" timeOffset="211362.86">2496 5408 613 0,'0'0'171'0,"0"0"-13"16,0 0 26-16,0 0-48 16,0 0 118-16,0 0-140 15,0 0-36-15,-83 0 62 16,83 0-109-16,0 0 50 16,0 0-24-16,0 0-51 15,2 0 18-15,30 0-24 16,8 0 0-16,9-7 0 0,-3 1 0 15,4 3 0-15,7-4 0 16,-1 2 0-16,5-2 0 16,-8 0 0-16,-4 2 0 15,-6 1 0-15,-10-2 0 16,-6 2 0-16,-5 2 0 16,-9 2 0-16,-1 0 0 15,-2 0 0-15,5 0 0 16,3-3-41-16,-1 0-199 15,0-1-9-15,-2-5-55 16,-5 2-82-16,-6 1-4 16</inkml:trace>
  <inkml:trace contextRef="#ctx0" brushRef="#br0" timeOffset="211948.01">2883 5376 226 0,'0'0'420'15,"0"0"-322"-15,0 0 131 0,0 0-21 16,0 0 34-1,0 0-25-15,-56-10-148 16,53 10 68-16,-2 0-80 16,2 2-15-16,0 7 1 0,3 12-9 15,0 11-31-15,0 8-3 16,0 7 22-16,0-2-22 16,0 2 0-16,6 0 0 15,9 2 0-15,0-1 0 16,-5 2 0-16,1-2 0 15,-11 1 0-15,0 1 0 16,0-1 0-16,0-4 0 16,-11-2 0-16,-8-8 0 15,-2-3 0-15,1-4 0 16,-6-3 0-16,5-8 0 16,-5-5 0-16,6-3 0 15,0-4 0-15,-2-5 0 0,-8 0 0 16,3 0 0-16,-5-9 0 15,-1-13 0-15,5-4 0 16,4-9 0-16,14-2 0 16,10 3 0-16,0-3 0 15,16 5 0-15,27 2 0 16,6 4 0-16,6 2 0 16,4 2-140-16,5-3-26 15,1-1-254-15,3-2 23 16,-5 0-240-16</inkml:trace>
  <inkml:trace contextRef="#ctx0" brushRef="#br0" timeOffset="212375.42">3728 5229 740 0,'0'0'135'0,"0"0"66"15,0 0 54-15,0 0-6 16,0 0-34-16,0 0-73 15,-56 50-66-15,10 6-42 16,-8 17-34-16,4 15 0 16,4 2 0-16,8 4 0 15,5-4 0-15,15-5 0 16,12-5 0-16,6-11 0 16,0-5 0-16,0-10 0 15,11-4 0-15,6-10 0 16,7-5 0-16,-2-9 0 15,7-7 0-15,2-4 0 16,16-15 0-16,9 0-158 16,16-22-336-16,9-18-315 0</inkml:trace>
  <inkml:trace contextRef="#ctx0" brushRef="#br0" timeOffset="213145.04">3992 5581 690 0,'0'0'302'0,"0"0"-201"15,0 0 81 1,0 0 74-16,0 0-158 0,0 0 3 16,-15-4-60-16,15 4 2 15,0 0 31-15,0 0-62 16,0 4 37-16,0 19-49 16,0 10 16-16,0 13 45 15,15 4-54-15,-6-2 7 16,3-6-14-16,1-7 0 15,2-7 0-15,0-9 0 16,-2-7 0-16,-2-5 0 16,-4-3 0-16,-4-4 0 15,6 0 0-15,0 0 0 16,9-21 0-16,8-12 0 16,-2-9 0-16,0-1 0 0,-2 6 0 15,-4 11 0-15,-8 14 0 16,-7 8 0-16,-3 4 0 15,0 0 0-15,5 1 0 16,5 18 0-16,8 1 0 16,7 7 0-16,0 2 0 15,-1-1 0-15,4-4 0 16,-6-3 0-16,-1-7 0 16,-6-5 0-16,-2-4 0 15,-5-5 0-15,-1 0 0 16,-4 0 0-16,0 0 0 15,6-9 0-15,0-13 0 0,10-11 0 16,-1-9 0-16,3-3 0 16,0 3 0-16,5 6-347 15,1 10-166-15,-2 16-259 16</inkml:trace>
  <inkml:trace contextRef="#ctx0" brushRef="#br0" timeOffset="213358.09">4744 5999 674 0,'0'0'371'0,"0"0"-157"16,-22 89 44-16,-2-55-33 0,-1 0-117 16,4-6-26-16,-1-5-52 15,11-9 4-15,4-6-68 16,4-3 13-1,3-5-135-15,0 0-14 0,0-22-345 16,0-13-259-16</inkml:trace>
  <inkml:trace contextRef="#ctx0" brushRef="#br0" timeOffset="214076.63">5127 5408 395 0,'0'0'205'15,"0"0"-76"-15,0 0 121 16,0 0 21-16,0 0-71 16,0 0-6-16,0-43-94 15,0 43-48-15,0 7 50 16,0 13-99-16,4 14 50 16,9 13 40-16,-2 14-93 0,-11 5 0 15,0 9 0-15,-2 2 0 16,-24 1 0-16,2-3 0 15,2-12 0-15,1-13 0 16,9-18 0-16,6-16 0 16,6-11 0-16,0-5 0 15,0 0 0-15,0 0 0 16,0 0 0-16,0-16 0 16,3-11 0-16,26-9 0 15,10-4 0-15,3 4 0 16,2 4 0-16,4 10 0 15,-4 3 0-15,-2 8 0 0,-3 6 0 16,-4 5 0-16,-7 0 0 16,5 0 0-16,-4 7 0 15,-8 7 0-15,0 3 0 16,-2 2 0-16,-10 0 0 16,-2-1 0-16,-4 1 0 15,-3-2 0-15,0 2 0 16,0 1 0-16,0-3 0 15,-16 1 0-15,-9-2 0 16,-5-3 0-16,-4-2 0 16,-6-3 0-16,-6-3 0 15,-10-1 0-15,-5-4 0 16,-3 0 0-16,-7-1 0 0,11-18 0 16,10-8 0-1,19-12-21-15,31-8-227 0,0-10-265 16,49-5-125-16</inkml:trace>
  <inkml:trace contextRef="#ctx0" brushRef="#br0" timeOffset="214491.02">5777 5266 437 0,'0'0'545'0,"0"0"-364"0,0 0 17 15,0 0 67-15,0 0-181 16,0 0 35-16,0 5-52 16,0 12-54-16,0 14 48 15,3 15-59-15,14 12 44 16,2 10-17-16,-5 3-29 15,-3 6 0-15,-2-2 0 16,3-2 0-16,-2-2 0 16,-2-1 0-16,-8-6 0 15,0-3 0-15,0-3 0 16,-30-2 0-16,3-4 0 16,-5 0 0-16,-1-7 0 0,-1-7 0 15,6-10 0-15,-2-9 0 16,14-7 0-16,1-12 0 15,8 0 0-15,7-13-252 16,0-24-200-16,38-8-260 16</inkml:trace>
  <inkml:trace contextRef="#ctx0" brushRef="#br0" timeOffset="-214526.33">6763 6130 837 0,'0'0'308'0,"0"0"-17"0,0 0 46 0,0 0-97 0,0 0-206 15,0 0-34-15,15 0 0 16,-15 2 0-16,-28-2 0 16,-12 0 0-16,-13 0 0 15,-5 2 0-15,-6-2 0 16,2 0 0-16,-5 0 0 16,2-4 0-16,12-5 0 15,7-1 0-15,13-4 0 16,27-8 0-16,6-3-353 0,21-7-304 15</inkml:trace>
  <inkml:trace contextRef="#ctx0" brushRef="#br0" timeOffset="-214341.39">6704 5839 1013 0,'0'0'394'16,"0"0"-85"-16,0 0-33 15,0 0-221-15,0 0-55 16,-182 0 0-16,112 0 0 15,-2 0 0-15,8 0 0 16,7-9 0-16,14 2 0 16,12 2 0-16,16 3 0 15,12 2 0-15,3 0 0 16,7 0-261-16,50 7-460 16</inkml:trace>
  <inkml:trace contextRef="#ctx0" brushRef="#br0" timeOffset="-213526.56">7646 5515 731 0,'0'0'117'0,"0"0"72"0,0 0-26 0,0 0 53 0,0 0 7 16,0 0-109-16,15 14 88 16,10-14-118-16,3 0-76 15,15-9-8-15,6-13 0 16,12-13 0-16,4-5 0 0,-6-3 0 15,1 3 0-15,-10 7 0 16,-7 7 0-16,-15 7 0 16,-3 5 0-16,-11 4 0 15,-7 5 0-15,-3 3 0 16,-4 2 0-16,0 0 0 16,0 0 0-16,0 0 0 15,0 2 0-15,0 13 0 16,0 15 0-16,-17 15 0 15,-8 9 0-15,4 7 0 16,-1-3 0-16,4-3 0 16,0-1 0-16,-3-4 0 15,7-9 0-15,3-7 0 16,5-11 0-16,2-5 0 16,4-9 0-16,-3-2 0 0,3 2 0 15,0 1 0-15,0 4 0 16,0-4-222-16,0-3-169 15,-5-3-225-15</inkml:trace>
  <inkml:trace contextRef="#ctx0" brushRef="#br0" timeOffset="-213112.39">7268 5985 868 0,'0'0'360'0,"0"0"-241"0,0 0 134 16,0 0-71-16,0 0-111 15,0 0 50-15,38 0-95 16,33 0 21-16,29 0-47 16,20 0 0-16,25 0 0 15,11-2 0-15,4-6 0 16,-10 1 0-16,-18 7 0 15,-15 0 0-15,-12 0 0 16,-13 0 0-16,-12 5 0 16,-13-2 0-16,-11-3 0 15,-5 0 0-15,-10 0 0 16,-4 0 0-16,-6 0 0 0,-10 0 0 16,-9 0 0-1,-6 0 0-15,-6 2 0 0,0-2 0 16,0 0 0-16,0 3 0 15,0 1 0-15,-3 10 0 16,-40 7 0-16,-34 14-320 16,-27 9-255-16,-31 10-228 15</inkml:trace>
  <inkml:trace contextRef="#ctx0" brushRef="#br0" timeOffset="-212351.72">7278 6804 1213 0,'0'0'225'0,"0"0"-57"0,0 0-6 15,0 0 34-15,0 0-161 16,0 0 13-16,-68-43-48 16,68 15 0-16,32 3 0 15,4 6 0-15,1 9 0 16,-10 10 0-16,1 0 0 15,-6 5 0-15,-5 26 0 0,-13 18 0 16,-4 11 0 0,0 7 0-16,-36 3 0 0,-13-2 0 15,-8-1 0-15,0-14 0 16,4-9 0-16,7-16 0 16,7-14 0-16,11-7 0 15,10-7 0-15,7 0 0 16,9 0 0-16,2-4 0 15,0-8 0-15,0-2 0 16,13-2 0-16,20 4 0 16,4 7 0-16,6 3 0 15,3 2 0-15,3 0 0 16,2 2 0-16,-10 8 0 0,-1-1 0 16,-9-2 0-16,-4-2 0 15,-11-3 0-15,2-2 0 16,-3 0 0-16,3 0 0 15,-8 0 0-15,8 0 0 16,4-14 0-16,6-10 0 16,12-4 0-16,6-7-177 15,6-1-299-15,6 4-180 16</inkml:trace>
  <inkml:trace contextRef="#ctx0" brushRef="#br0" timeOffset="-211622.63">8055 6940 983 0,'0'0'287'0,"0"0"-37"0,0 0-73 15,0 0 65-15,0 0-159 16,0 0-58-16,0 3-25 16,0 17 0-16,0 11 0 15,0 11 0-15,-18 6 0 16,5 2 0-16,-8-5 0 16,3-2 0-16,-1-8 0 0,1-11 0 15,5-8 0-15,6-11 0 16,7-5 0-16,0 0 0 15,0 0 0-15,0-1 0 16,0-19 0-16,29-6 0 16,5-7 0-16,9 2 0 15,-4 3 0-15,-8 9 0 16,-1 5 0-16,-5 4 0 16,-8 5 0-16,-3 5 0 15,-7 0 0-15,4 0 0 16,-1 8 0-16,2 13 0 15,-3 5 0-15,-5 0 0 0,1-3 0 16,-5-7 0 0,3-8 0-16,-3-4 0 0,3-4 0 15,0 0 0-15,1 0 0 16,-1 0 0-16,9-4 0 16,9-10 0-16,4-5 0 15,6 0 0-15,2 3 0 16,-8 6 0-16,-12 7 0 15,-1 3 0-15,-6 0 0 16,-6 0 0-16,7 0 0 16,1 8 0-16,-2 6 0 15,6 5 0-15,-5 4 0 16,0 1 0-16,-1-1 0 0,-6-6 0 16,5-5 0-1,-5-6 0-15,0-6 0 0,0 0 0 16,0 0 0-1,3 0 0-15,0 0 0 0,7 0-67 16,5-7-281-16,3-9-251 16,7-3-199-16</inkml:trace>
  <inkml:trace contextRef="#ctx0" brushRef="#br0" timeOffset="-210349.89">9947 5370 266 0,'0'0'131'0,"0"0"26"16,0 0-44-16,0 0 49 15,0 0 57-15,0 0-77 16,-39 0-9-16,39 0 40 16,-4 0-61-16,4 0-8 15,0 0-33-15,0 0-22 16,0 0 29-16,0 0-65 16,0 0 26-16,33 0 6 0,20 6-28 15,17 2 6-15,4 0-23 16,3 4 0-16,0-5 0 15,-3-1 0-15,2 1 0 16,-3-1 0-16,-1-1 0 16,-2-2 0-16,-6-3 0 15,-3 1 0-15,-8-1 0 16,-10 3 0-16,-12-1 0 16,-9-2 0-16,-7 1 0 15,-12-1 0-15,-3 0 0 16,0 2 0-16,0-2 0 15,0 0 0-15,0 0 0 0,0 0 0 16,-18 0 0-16,-7 4 0 16,-7 8 0-16,8 9-335 15,-9 13-151-15,5 10-206 16</inkml:trace>
  <inkml:trace contextRef="#ctx0" brushRef="#br0" timeOffset="-209678.32">9937 6877 758 0,'0'0'296'0,"0"0"-183"16,0 0 107-16,0 0 58 15,0 0-150-15,0 0 27 16,-18 0-80-16,21 0-51 16,40-3-24-16,18 1 0 15,10 0 0-15,6-1 0 16,12 1 0-16,6-3 0 16,16-2 0-16,-4-2 0 15,-5 1 0-15,-10 1 0 16,-16 3 0-16,-20 4 0 0,-7 0 0 15,-12 0 0-15,-6 0 0 16,-3 0 0-16,-10 0 0 16,-3 0 0-16,-6 0 0 15,-5 0 0-15,1 0 0 16,-5 0 0-16,0 0 0 16,0 0 0-16,0-1 0 15,-25-18-361-15,-26-9-512 16</inkml:trace>
  <inkml:trace contextRef="#ctx0" brushRef="#br0" timeOffset="-208805.44">9869 5426 623 0,'0'0'111'0,"0"0"24"0,0 0 9 16,0 0 10-16,0 0-35 15,0 0-36-15,4 28 136 16,24-5-122-16,8 8-5 15,-1 7 45-15,7 6-91 16,8-1 18-16,-1 2-41 16,12-2-23-16,4-5 0 15,-10-1 0-15,6-3 0 0,-11-4 0 16,-8-2 0 0,2-4 0-16,-9-5 0 0,-4-1 0 15,-2-3 0 1,-5-4 0-16,-5-3 0 0,-8-1 0 15,-4-3 0-15,-7-1 0 16,0-1 0-16,0 0 0 16,0-1 0-16,0 1 0 15,0 3 0-15,-25 10 0 16,-18 9 0-16,-10 9 0 16,-8 7 0-16,-3 9 0 15,3 8 0-15,9 6 0 16,-1 7 0-16,11-5 0 15,9-6 0-15,1-7 0 16,7-7 0-16,-3-1 0 16,0-4 0-16,2-9 0 0,1-3 0 15,-3-6 0-15,7-2 0 16,-7-4 0-16,-5-2 0 16,2 0-82-16,-1-4-267 15,8-3-274-15</inkml:trace>
  <inkml:trace contextRef="#ctx0" brushRef="#br0" timeOffset="-208120.06">9529 7512 779 0,'0'0'200'0,"0"0"-81"0,0 0 88 0,0 0 62 15,0 0-134-15,0 0-62 16,-4 5 26-16,26-5-31 15,6-10-15-15,12-8-8 16,-3 1-45-16,3-2 0 16,-1 1 0-16,-4 3 0 15,-2-1 0-15,-9 3 0 16,-2 4 0-16,-9 2 0 16,-4 7 0-16,-7 0 0 0,-2 0 0 15,0 0 0 1,0 0 0-16,0 19 0 0,-14 9 0 15,-7 6 0-15,-5-1 0 16,8-5 0-16,12-7 0 16,3-6 0-16,3-2 0 15,0-5 0-15,0-2 0 16,0-3 0-16,3-1 0 16,3-2 0-16,-2 0 0 15,-4 0 0-15,5 0 0 16,-5 0 0-16,6 0 0 15,10 0 0-15,8-14 0 16,4-7-207-16,0-3-184 16,-3-6-190-16,-4 1-84 15</inkml:trace>
  <inkml:trace contextRef="#ctx0" brushRef="#br0" timeOffset="-207928.44">9937 7264 1028 0,'0'0'305'0,"0"0"-93"16,0 0-14-16,0 0-51 16,0 0-48-16,0 0-93 15,-11-2 19-15,26 2-46 16,16 0 21-16,5 0-105 16,3 4-41-16,2 8-224 15,-1 4-100-15,-3 3-170 0</inkml:trace>
  <inkml:trace contextRef="#ctx0" brushRef="#br0" timeOffset="-207679.33">10288 7630 572 0,'0'0'473'0,"0"0"-296"15,0 0 111-15,0 0-38 16,0 0-21-16,0 0-171 15,43 12-58-15,-25-12 0 16,0 2 0-16,-1-2 0 0,0 0 0 16,-2 0 0-16,1 0 0 15,-1 0 0-15,1 0 0 16,-3-5-26-16,2-6-246 16,-1-1-126-16,-4 0-102 15,-3 3-209-15</inkml:trace>
  <inkml:trace contextRef="#ctx0" brushRef="#br0" timeOffset="-207491.89">10288 7630 777 0,'-25'-87'415'0,"25"84"-308"0,0-6 76 15,0-3 32-15,15-2-151 16,19-4-26-16,6 3-19 15,3-1-19-15,-6 1-44 16,11 0-125-16,-2-2-239 16,0 2-180-16</inkml:trace>
  <inkml:trace contextRef="#ctx0" brushRef="#br0" timeOffset="-207109.89">10846 7457 791 0,'0'0'159'0,"0"0"-19"15,0 0 75 1,0 0-39-16,0 0-39 0,0 0-57 16,123-88-35-16,-86 66 35 15,-13 3-37-15,-2 7 26 16,-9 5-1-16,-5 6-61 15,-5 1 30-15,-3 0-37 16,0 0 0-16,0 8 0 16,0 11 0-16,0 9 0 15,0 7 0-15,0 1 0 16,0-2 0-16,0-2 0 0,0-5 0 16,0-4 0-16,0-6 0 15,0-4 0-15,0-8 0 16,0-2 0-1,0-3 0-15,0 2 0 0,0 1 0 16,0 4-131-16,-8 4-307 16,1-1-83-16,1 2-136 15</inkml:trace>
  <inkml:trace contextRef="#ctx0" brushRef="#br0" timeOffset="-206910.42">10991 7688 850 0,'0'0'288'0,"0"0"-87"16,0 0 115-16,0 0-122 0,0 0-43 16,0 0-104-16,131-6-47 15,-92 4 0-15,-3-2 0 16,-5 1 0-16,2-2 0 16,-12 0 0-16,1-1 0 15,-13-5-145-15,-9-7-129 16,0-6-205-16,-20-9-481 15</inkml:trace>
  <inkml:trace contextRef="#ctx0" brushRef="#br0" timeOffset="-205394.58">10472 4765 181 0,'0'0'126'16,"0"0"-32"-16,0 0 20 16,0 0 29-16,0 0-45 15,0 0 43-15,-9-10 4 16,9 10-87-16,0 0 39 16,-4 0-26-16,4 0-10 15,0 0 44-15,0 0-81 16,0 9 20-16,0 7 35 15,0 6-38-15,0 6 44 16,0 3-53-16,0 4-28 16,-8-2 42-16,-5-1-38 0,1-3 9 15,-1-4 19-15,1-5-25 16,6-4 30-16,3-7-36 16,3-6 3-16,0-3 0 15,0 0 9-15,0 0-17 16,0 0 13-16,0 0 9 15,0-4-16-15,0-16-6 16,16-6 2-16,8-6-9 16,3 3 11-16,-2 3-4 15,0 5 0-15,-8 5 29 16,-3 9-31-16,-8 4 2 16,-6 3 0-16,0 0-23 15,0 0 11-15,9 0 12 0,0 14 10 16,6 7 0-1,-2 5 37-15,2 0-47 0,-8-2 8 16,4-5-8-16,-7-3 0 16,-1-10 0-16,-3-3 0 15,0-3 0-15,3 0 0 16,2 0 0-16,5 0 0 16,5-14 0-16,6-9 0 15,10-1 0-15,1 1 0 16,-3 6 0-16,0 6 0 15,-8 4 0-15,-8 6 0 0,-1 1 0 16,-3 0 0-16,3 0 0 16,1 7 0-16,2 3 0 15,-1 2 0-15,0 2 0 16,4 2 0 0,-6-1 0-16,-6 1 0 0,-3 2 0 15,-3 0 0-15,0 1 0 16,0 3 0-16,4 1-181 15,7-2-197-15,2 0-355 16</inkml:trace>
  <inkml:trace contextRef="#ctx0" brushRef="#br0" timeOffset="-203850.23">12548 5194 267 0,'0'0'86'0,"0"0"41"0,0 0 10 16,0 0 27-16,0 0 19 15,0 0-56-15,40-26 36 16,-40 26-38-16,0 0 13 16,0 0-2-16,0 0-79 15,0 2 32-15,-18 21-25 16,-13 18-46-16,-15 24 45 15,-12 18-39-15,2 13 9 16,2 14 13-16,1 10-46 0,7 11 0 16,6 6 0-16,12 6 0 15,19-7 0-15,9-12 0 16,0-17 0-16,20-24 0 16,19-15 0-16,1-14 0 15,-5-10 0-15,0-9 0 16,-2-11 0-16,-9-3 0 15,-2-4 0-15,-5-1 0 16,-3-2 0-16,1-4 0 16,-5 1 0-16,2-1-154 15,4-6-239-15,2-4-369 16</inkml:trace>
  <inkml:trace contextRef="#ctx0" brushRef="#br0" timeOffset="-202850.08">13052 5839 637 0,'0'0'152'0,"0"0"34"0,0 0 27 15,0 0-15-15,0 0-17 16,0 0-63-16,-13-5-45 15,13 5-19-15,0 9 35 16,28 8-24-16,18 14 16 16,7 7-81-16,4 8 0 15,4 4 0-15,-4-3 0 16,-5-3 0-16,-1-7 0 16,-5-8 0-16,-8-4 0 15,-5-6 0-15,-5-2 0 16,-13-3 0-16,-2-2 0 15,-2-3 0-15,-7-2 0 0,3-4 0 16,-5-1 0-16,-2-2 0 16,4 0 0-16,5 0-207 15,-6-7-270-15,3-14-194 16</inkml:trace>
  <inkml:trace contextRef="#ctx0" brushRef="#br0" timeOffset="-202510.17">13851 5983 575 0,'0'0'209'0,"0"0"5"16,0 0 44-16,0 0-62 0,0 0-21 16,0 0-56-1,15 18-57-15,-15 24 55 0,-6 17-17 16,-13 9-78-16,1 10-22 15,-7 6 0-15,-9 1 0 16,-3 1 0-16,-12-4 0 16,-5-2 0-16,1-6 0 15,0-8 0-15,7-13 0 16,10-9 0-16,5-13 0 16,9-8 0-16,8-9 0 15,7-9 0-15,4-5 0 16,0 0 0-16,3-9 0 15,0-15-88-15,0-11-270 0,27-8-189 16,26-4-207-16</inkml:trace>
  <inkml:trace contextRef="#ctx0" brushRef="#br0" timeOffset="-201161.78">13301 5515 536 0,'0'0'101'0,"0"0"47"15,0 0 69-15,0 0-38 0,0 0 20 16,0 0-2-1,248-30-103-15,-169-8 5 0,2-5-41 16,2-4 32-16,-13 1-20 16,-2 4-62-16,-15 7 33 15,-17 11-38-15,-15 12 4 16,-14 5-7-16,-4 7 0 16,-3 0 0-16,0 0 0 15,0 0 0-15,0 5 0 16,0 16 0-16,0 8 0 15,0 11 0-15,0 4 0 16,0 5 0-16,0 3 0 16,0-3 0-16,0-4 0 15,0-5 0-15,0-10 0 0,0-6 0 16,0-8 0-16,0-6 0 16,0-3 0-16,0 0 0 15,0-2 0-15,0-3-74 16,0-2-423-16,0 0-341 15</inkml:trace>
  <inkml:trace contextRef="#ctx0" brushRef="#br0" timeOffset="-200358.32">14452 5633 607 0,'0'0'179'16,"0"0"30"-16,0 0 16 15,0 0-24-15,0 0-2 16,0 0-110-16,-12 9 23 15,12-9-23-15,0 0-45 0,0 0 12 16,25-12-41-16,18-11 7 16,6-3-22-16,3-2 0 15,-6 6 0-15,-12 2 0 16,-6 10 0-16,-10 1 0 16,-10 6 0-16,-4 3 0 15,-4 0 0-15,0 0 0 16,0 0 0-16,0 0 0 15,0 0 0-15,0 12 0 16,0 5 0-16,0 8 0 16,-9 3 0-16,6-1 0 15,3 1 0-15,0-2 0 0,0-3 0 16,0-6 0-16,0-4 0 16,0-4 0-1,8-6 0-15,-4-2 0 0,-1-1 0 16,-3 0 0-16,4 0 0 15,-2 0 0-15,10 0 0 16,1-4 0-16,8-11-105 16,5-4-188-16,3-6-183 15,-5-4-49-15</inkml:trace>
  <inkml:trace contextRef="#ctx0" brushRef="#br0" timeOffset="-200146.38">14857 5271 1121 0,'0'0'260'0,"0"0"-30"0,0 0-10 0,0 0-39 0,0 0-146 16,0 0-35-16,-11 0 0 15,11 0 0-15,0 0-48 16,0 12-205-16,-7 5-191 15,-11 6-183-15</inkml:trace>
  <inkml:trace contextRef="#ctx0" brushRef="#br0" timeOffset="-199742.77">14529 5206 449 0,'0'0'233'15,"0"0"-122"-15,0 0 101 0,0 0-21 16,0 0-15-16,-46 124 65 16,28-69-127-16,5 4 63 15,-2 0-77-15,5-5-57 16,2-6-43-16,8-4 0 16,0-6 0-16,0-8 0 15,0-5 0-15,0-5 0 16,0-2 0-16,11-2 0 15,11 3 0-15,-1-4-57 16,10-1-164-16,1-5-99 16,-3-9-133-16,3 0-14 15</inkml:trace>
  <inkml:trace contextRef="#ctx0" brushRef="#br0" timeOffset="-199364.85">15201 5139 844 0,'0'0'325'0,"0"0"-94"0,35 137 65 16,-32-76-72-16,-3 0-97 15,0-4-127-15,0-8 0 16,0-7 0-16,0-7 0 15,0-2 0-15,0-2 0 16,-10 1 0-16,-14 5-28 16,-9 2-295-16,-9 4-334 15</inkml:trace>
  <inkml:trace contextRef="#ctx0" brushRef="#br0" timeOffset="-197445.87">15967 6361 281 0,'0'0'143'0,"0"0"-6"16,0 0 49-16,0 0 64 0,0 0-92 15,0 0 27 1,61-8 37-16,-47 8-113 0,-1 0-7 16,-6 0-18-16,-1 0 7 15,-6 0-25-15,0 0-37 16,0 0-25-16,0 0-4 16,-33 0 0-16,-14 0 0 15,-9-7 0-15,-1 2 0 16,4-3 0-16,10 5 0 15,7 0 0-15,16 1 0 16,8 0 0-16,10 1 0 16,2 1 0-16,0 0 0 15,0 0 0-15,2 0 0 16,38 0 0-16,19 1 0 16,9 4 0-16,2-1 0 0,-5-1 0 15,-10 1 0-15,-15-2 0 16,-10-1 0-16,-12-1 0 15,-8 0 0-15,-7 0 0 16,-3 2 0-16,0-2 0 16,-9 0 0-16,-31 0 0 15,-12-5 0-15,-9-4 0 16,2 2 0-16,10 0 0 16,3 2 0-16,11 1 0 15,18-1 0-15,10 2 0 16,7 3 0-16,0 0 0 15,0 0 0-15,24 0 0 0,29-2 0 16,18 0 0-16,3 0 0 16,2 1 0-16,-12 1 0 15,-18 0 0-15,-21 0 0 16,-12 0 0-16,-13 0 0 16,0 0 0-16,0 0 0 15,-31 0 0-15,-27 0 0 16,-12 0 0-16,-8 0 0 15,-1 0 0-15,-2 0 0 16,10 0 0-16,8 0 0 16,13 3 0-16,25-1 0 15,14 0 0-15,11 1 0 0,7 2-173 16,46-5-519 0,25 0-291-16</inkml:trace>
  <inkml:trace contextRef="#ctx0" brushRef="#br1" timeOffset="-186242.73">25288 2288 162 0,'0'0'108'15,"0"0"-6"-15,0 0 68 16,0 0-62-16,0 0-14 16,0 0 12-16,0 0-27 0,-7-7 22 15,7 7-2-15,-3 0-56 16,0 0 35-16,3 1-24 16,0 10-19-16,0 4 88 15,-9 12-49-15,3 7-1 16,-6 12 6-16,-4 3-57 15,1-4 69-15,0-5-72 16,5-9-13-16,7-4 21 0,-1-8-13 16,4-4-5-1,0-3 2-15,0-5 12 0,0 0-19 16,26-1-4-16,5-5 0 16,12 3-19-16,-1-2 38 15,8-1-19-15,3 1 0 16,-2-2 26-16,8 0-25 15,2 0-1-15,3 0 0 16,3 2-14-16,-4 0 32 16,-5 3-18-16,-3-2 0 15,-3 5 24-15,1-2-32 16,-1-1 8-16,-3 0 0 16,9-2-8-16,-2-3 8 15,2 0 0-15,-2 0 0 16,-6 0 27-16,0 0-18 0,-4 0-9 15,0 0 0-15,-2-3-19 16,2 3 32-16,-4 0-13 16,4 0 0-16,0 0 18 15,4 0-14-15,-1 0-4 16,3 0 0-16,3 0-22 16,-3 4 22-16,-2 1 0 15,-1 1 0-15,-3-1 28 16,-6 2-18-16,0-2-10 15,0 1 0-15,-7-1-13 16,11-1 15-16,-5-1-2 16,-1 2 0-16,8-3 20 0,-3 0-21 15,-1-1 1-15,2 2 0 16,-9 1-19-16,4-2 20 16,0 0-1-16,4 0 0 15,-4-2 17-15,0 0-15 16,-6 0-2-16,-6 1 0 15,1-1-20-15,9 0 20 16,-3 0 0-16,9 0 0 16,3 0 18-16,-3 0-19 15,-3 1 1-15,-6 2 0 16,-5-3-24-16,-4 1 24 16,0-1 0-16,-4 2 0 15,11-2 19-15,-5 1-19 16,3 2 0-16,-2-1 0 15,-6-1-10-15,-4-1 4 0,-2 2 6 16,3-2 0-16,1 0 14 16,2 0-12-16,2 0-2 15,-2 0 0-15,0 0-13 16,-4 0 17-16,-8 0-4 16,4-3 0-16,8-15 25 15,3-11-16-15,-4-7-9 16,0-6 0-16,-14 4-7 15,-3 5 9-15,-4 7-7 16,0 9 5-16,0 10-139 0,-47 7-48 16,-42 14-368-16</inkml:trace>
  <inkml:trace contextRef="#ctx0" brushRef="#br1" timeOffset="-183344.77">16848 5949 378 0,'0'0'156'15,"0"0"-61"-15,0 0 43 16,0 0 84-16,0 0-15 16,0 0-80-16,0-14 97 15,-4 14-111-15,4 0-52 0,-3 0 55 16,3 0-60-16,-4 0 11 16,4 0-18-16,0 0-47 15,-4 0 34-15,4 0-36 16,0 0 0-16,0 0 0 15,0 0 0-15,0 0 0 16,0 0 0-16,0 0 0 16,0 0 0-16,-3 1 0 15,3 8 0-15,0 7 0 16,0 8 0-16,0 11 0 16,0 5 0-16,0 6 0 15,3 2 0-15,5-1 0 16,2-1 0-16,0-6 0 0,1-9 0 15,0-7 0 1,0-9 0-16,-5-6 0 0,3-5 0 16,-3-4 0-16,-3 0 0 15,8 0 0-15,6-4 0 16,16-16 0-16,11-12 0 16,-4-4 0-16,-1-1 0 15,-2 3 0-15,-9 8 0 16,-7 5 0-16,-7 9 0 15,-6 6 0-15,-2 5 0 16,-6 1 0-16,0 0 0 16,0 0 0-16,0 0 0 15,0 0 0-15,0 3 0 16,7 13 0-16,5 5 0 0,6-2 0 16,-2 2 0-16,5 1 0 15,4 2 0-15,5 2 0 16,-2-1 0-16,-3-5 0 15,-4-5 0-15,-3-2 0 16,-1-9 0-16,-6 2 0 16,7-6 0-16,0 0 0 15,7 0 0-15,6-6 0 16,5-14 0-16,6-12 0 16,4-8 0-16,5-9 0 15,-2-1 0-15,-9 3 0 16,-9 3 0-16,-13 9 0 15,-15 7 0-15,-3 4 0 0,0 5 0 16,0 5 0-16,-6 5 0 16,-6 7 0-16,9 2 0 15,3 4-496-15,0 20-474 16</inkml:trace>
  <inkml:trace contextRef="#ctx0" brushRef="#br1" timeOffset="-181859.67">18153 6325 434 0,'0'0'233'0,"0"0"-123"15,0 0 61-15,0 0 54 16,0 0-35-16,0 0-27 16,0 0-39-16,-17 25-3 15,46-25-1-15,5-12 23 16,16-19-130-16,10-14-13 15,5-7 0-15,-1-2 0 16,-7 5 0-16,-15 13 0 16,-11 8 0-16,-12 13 0 15,-13 7 0-15,-1 4 0 0,-5 4 0 16,0 0 0-16,0 0 0 16,0 0 0-16,0 0 0 15,0 0 0-15,3 0 0 16,10 6 0-16,9 6 0 15,-1 5 0-15,1 4 0 16,-4 8 0-16,0 2 0 16,-8 2 0-16,1 2 0 15,-7-2 0-15,3 0 0 16,-7-2 0-16,0-1 0 16,0-4 0-16,0-6 0 15,0 0 0-15,0-4 0 16,0 1 0-16,-7-4 0 0,-5-4 0 15,-1-3 0-15,-2-1 0 16,2 0 0-16,-8 1 0 16,-5-1 0-16,-3-1 0 15,5 3 0-15,2-7 0 16,9 0 0-16,4 0 0 16,7 0 0-16,2 0 0 15,0 0 0-15,0-4 0 16,0-5 0-16,0-3 0 15,0-4 0-15,18-3 0 16,16-6 0-16,13-6 0 16,13-1 0-16,1-11 0 0,6 3 0 15,-3 2 0 1,-4 3 0-16,-6 13 0 0,-19 6 0 16,-14 10 0-16,-9 5 0 15,-12 1 0-15,0 0 0 16,0 0 0-16,0 0 0 15,0 0 0-15,0 0 0 16,0 21 0-16,-18 8 0 16,-15 11 0-16,5 6 0 15,-1-6 0-15,15-3 0 16,8-8 0-16,6-7 0 16,0-3 0-16,0-4 0 15,0-5 0-15,14-4 0 0,-1-4 0 16,-1-2 0-1,1 0 0-15,5 0 0 0,0 0 0 16,7-6 0-16,0-12 0 16,6-7-288-16,5-6-617 15</inkml:trace>
  <inkml:trace contextRef="#ctx0" brushRef="#br1" timeOffset="-181064.76">19492 5777 577 0,'0'0'140'0,"0"0"34"0,0 0 73 15,0 0-82-15,0 0 84 16,0 0-143-16,0 19-11 16,0-19 14-16,0 0-90 15,0 0 50-15,0 0-23 16,18-3-41-16,14-14 41 15,10-6-46-15,1-3 0 16,0 2 0-16,-5-2 0 16,2 5 0-16,-13 4 0 15,-6 6 0-15,-9 6 0 16,-12 5 0-16,0 0 0 0,0 0 0 16,0 0 0-16,0 0 0 15,0 1 0-15,0 10 0 16,-18 4 0-16,0 1 0 15,0 4 0-15,1 0 0 16,-4 4 0-16,0-2 0 16,2-1 0-16,10-4 0 15,4-1 0-15,5-4 0 16,0 0 0-16,0-3 0 16,0-2 0-16,0-2 0 15,0-3 0-15,8-2 0 16,-2 0 0-16,-2 0 0 15,3 0 0-15,1 0 0 0,-2 0 0 16,1 0 0 0,7 0 0-16,1-5 0 0,2-6 0 15,4-1 0-15,4-4-181 16,2-3-75-16,-3-1-202 16,-2 0-53-16,-6 0-73 15</inkml:trace>
  <inkml:trace contextRef="#ctx0" brushRef="#br1" timeOffset="-180804.64">19965 5438 1014 0,'0'0'344'15,"0"0"-88"-15,0 0 6 0,0 0-109 0,0 0-135 16,0 0-18-16,0-5 0 16,0 5 0-16,0 0 0 15,0 0 0-15,0 0 0 16,0 0 0-16,-9 18-22 16,-19 6-314-16,-11 2-302 15,-4 2-325-15</inkml:trace>
  <inkml:trace contextRef="#ctx0" brushRef="#br1" timeOffset="-180267.16">19498 5400 336 0,'0'0'114'15,"0"0"-58"-15,0 0 77 16,0 0 7-16,0 0 10 16,0 0 10-16,0-2-37 15,0 2-6-15,0 7 94 16,-24 21-125-16,-19 16 51 15,-6 8-24-15,-7 5-53 16,5 1 51-16,9-4-111 0,16-2 0 16,10-6 0-16,8-5 0 15,8-8 0-15,0-8 0 16,0-8 0-16,0-5 0 16,21-3 0-16,0-4 0 15,4 2 0-15,11-3 0 16,4-3-37-16,9-1-200 15,4 0-88-15,4 0-81 16,0-7-187-16</inkml:trace>
  <inkml:trace contextRef="#ctx0" brushRef="#br1" timeOffset="-179773.63">20226 5396 248 0,'0'0'611'0,"0"0"-460"0,0 0 51 0,0 0 75 16,0 0-46-16,12 110-76 0,-2-70-63 15,-4-2-12 1,6-1-80-16,-6-8 0 0,6-2 0 16,-9-5 0-1,-3-3 0-15,0-1 0 0,0 2 0 16,-11-1-93-16,-20-1-308 15,-6 4-450-15</inkml:trace>
  <inkml:trace contextRef="#ctx0" brushRef="#br1" timeOffset="-178863.72">20457 6141 830 0,'0'0'232'0,"0"0"-105"0,0 0 105 16,0 0-22-16,0 0-101 0,0 0 10 15,0-3-50-15,0 16 39 16,0 8-97 0,0 7-11-16,0 8 0 0,0 4 0 15,0 6 0-15,-6-2 0 16,-1 0 0-16,-1-3 0 15,1-5 0-15,3-8 0 16,-2-5 0-16,1-8 0 16,5-6 0-16,0-6 0 15,0-1 0-15,0 0 0 16,0-2 0-16,0 2 0 16,0-2 0-16,0 0 0 15,-3 0 0-15,3 0 0 16,0 0 0-16,0 0 0 15,-7 0 0-15,4 0 0 16,-6-7-72-16,3-7-251 16,6-4-63-16,0 3-28 0,0-1-132 15</inkml:trace>
  <inkml:trace contextRef="#ctx0" brushRef="#br1" timeOffset="-178615.53">20266 6444 938 0,'0'0'291'15,"0"0"21"-15,0 0-48 16,0 0-87-16,0 0-112 0,0 0-65 16,-12-2 0-1,24 0 0-15,27-3 0 0,11-4 0 16,-4-4 0-16,-9 4 0 16,0-2 0-16,-15 3 0 15,-8 4 0-15,-8 0 0 16,-2 3 0-16,-4 1 0 15,3 0 0-15,-3 0 0 16,8 0 0-16,3 0-191 16,3 0-271-16,-4-6-41 15</inkml:trace>
  <inkml:trace contextRef="#ctx0" brushRef="#br1" timeOffset="-177656.83">21099 5708 292 0,'0'0'207'0,"0"0"-16"15,0 0 79-15,0 0-42 16,0 0-40-16,0 0-13 15,0-40-31-15,0 40-18 16,0 0-42-16,0 0 40 16,0 0-106-16,0 0-18 15,0 0 0-15,0 9 0 16,0 4 0-16,0 11 0 16,0 5 0-16,0 5 0 15,0 7 0-15,0 6 0 16,-10 2 0-16,-8 1 0 0,0 1 0 15,5 0 0-15,-6-3 0 16,10-2 0-16,0-6 0 16,3-6 0-16,6-8 0 15,0-1 0-15,0-10 0 16,0-4 0-16,0-6 0 16,0-5 0-16,0 0 0 15,0 0 0-15,0 0 0 16,0-5 0-16,4-9 0 15,20-7 0-15,12-5 0 16,7 0 0-16,3 0 0 16,4 5 0-16,3 5 0 15,-7 3 0-15,-4 7 0 0,-11 2 0 16,-4 4 0-16,-2 0 0 16,-9 0 0-16,-1 0 0 15,2 11 0-15,2 1 0 16,-6 6 0-16,1 4 0 15,-3 1 0-15,-8 1 0 16,-3 2 0-16,0-1 0 16,0-1 0-16,0-3 0 15,0-5 0-15,0-6 0 16,0 1 0-16,0-3 0 16,0 1 0-16,-10 2 0 15,-5-1 0-15,-13 4 0 16,1 0 0-16,-6-2 0 0,1-1 0 15,-4-4 0 1,4-5 0-16,-2 3 0 0,2-5 0 16,-3 0 0-16,-2 0 0 15,6 0 0-15,-8-5 0 16,6-2 0-16,2-4 0 16,2 1 0-16,5 1 0 15,5 2 0-15,10 1 0 16,4 3 0-16,5-3-252 15,5 3-380-15</inkml:trace>
  <inkml:trace contextRef="#ctx0" brushRef="#br1" timeOffset="-177524.72">21246 6426 1270 0,'0'0'249'0,"0"0"-76"15,0 0-98-15,0 0-75 0,0 0-153 16,0 0-458-16</inkml:trace>
  <inkml:trace contextRef="#ctx0" brushRef="#br0" timeOffset="-173860.42">1900 15149 79 0,'-35'28'171'0,"31"-28"-37"0,4 0-40 15,0 0 21-15,0 0-64 16,0 0-16-16,0 0 26 15,0 0-56-15,0 0 52 16,0 0-57-16,0 0 11 16,0 0-28-16,15-12-97 15,0-2-243-15</inkml:trace>
  <inkml:trace contextRef="#ctx0" brushRef="#br0" timeOffset="-172350.87">21881 5290 467 0,'0'0'720'0,"0"0"-546"0,0 0-85 16,0 0 106-16,0 0-52 15,0 0-71-15,-58-9 7 16,58 23-42-16,9 17-32 16,37 22 61-16,13 19-66 15,12 16 0-15,-4 8 0 16,-6-1 0-16,-8 2 0 0,-20-5 0 15,-12 2 0 1,-21 6 0-16,0 1 0 0,-8-2 0 16,-26-5 0-16,-9-10 0 15,-7-13 0-15,-4-7 0 16,-2-3 0-16,-5-3 0 16,5-4 0-16,-5-7 0 15,11-10 0-15,11-13 0 16,15-12 0-16,14-8 0 15,4-4 0-15,6 0 0 16,0 0 0-16,0 0 0 16,0 0 0-16,0 0-212 15,13-13-312-15,11-6-205 16</inkml:trace>
  <inkml:trace contextRef="#ctx0" brushRef="#br0" timeOffset="-161434.66">22655 4990 558 0,'0'0'195'0,"0"0"-137"0,0 0 115 15,0 0 32-15,0 0-9 16,0 0-13-16,0 0-96 16,-43 7 39-16,40-7-70 15,3 0 19-15,0-3-4 16,0-6-67-16,0 0 37 15,0-1-41-15,22 1 0 16,12 4 7-16,6 5 5 16,-6 0-12-16,-1 0 0 15,-5 10 0-15,-13 11 0 16,-12 9 0-16,-3 8 0 16,-12 2 0-16,-30 2 0 15,-8-3 0-15,1-8 0 0,-1-7 0 16,4-5 0-16,0-5 0 15,13-7 0-15,9-3 0 16,14-4 0-16,3 0 0 16,7 0 0-16,0 0 0 15,0 0 0-15,0 0 0 16,7 0 0-16,24-2 0 16,15 2 0-16,5 0 0 15,-2 0 0-15,1 9 0 16,-1 1 0-16,1-1 0 15,4-2 0-15,-5-6 0 16,-6-1 0-16,6 0 0 16,-2-1 0-16,2-15 0 15,-6-6 0-15,-9-1 0 0,-12-3 0 16,-11-2 0-16,-11 2 0 16,0 2-263-16,0 6-286 15,-35 13-410-15</inkml:trace>
  <inkml:trace contextRef="#ctx0" brushRef="#br0" timeOffset="-159392.96">17923 6369 188 0,'0'0'419'0,"0"0"-316"15,0 0-44-15,0 0 139 16,0 0-22-1,0 0-100-15,0-8 23 0,0 8-42 16,0-1 8-16,0 1 65 16,0 0-108-16,0 0 33 15,0 0-20-15,0 0-32 16,0 0 48-16,0 0-48 16,0 0 1-16,0 0 16 15,0 0-3-15,0 0-2 16,0 0 3-16,0 0-15 15,0 0 49-15,0 0-49 16,0 10 7-16,0 8 27 16,0 7-35-16,0 9 52 0,0-2-28 15,3 4-9-15,5-5 13 16,2-5-30-16,-3-3 0 16,5-6 0-16,-6-4 0 15,1-5 0-15,-7-3 0 16,0-3 0-16,0-2 0 15,0 2 0-15,0-2 0 16,0 0 0-16,0 0 0 16,0 0 0-16,0 0 0 15,0 0 0-15,0 0 0 16,0 0 0-16,0 0 0 16,0 0 0-16,0 0 0 15,0 0 0-15,0 0 0 16,0 0 0-16,-11 0 0 0,-6 0 0 15,-1 0 0-15,1 0 0 16,2 0 0-16,1 0 0 16,0 0 0-16,-1 0 0 15,-2 0 0-15,0 0 0 16,-5 0 0-16,4 0 0 16,0 0 0-16,0 0 0 15,0 0 0-15,4 0 0 16,0 0 0-16,4 0 0 15,-1 0 0-15,-6 0 0 16,-1 0 0-16,-4 0 0 16,1 0 0-16,0-2 0 15,-1 0 0-15,5-1 0 0,3 1 0 16,-1 1 0-16,5-3 0 16,2 2 0-16,-2 2 0 15,-1 0 0-15,1 0 0 16,-5 0 0-16,-3 0 0 15,-4 0 0-15,2 0 0 16,-6 0 0-16,6 0 0 16,0 0 0-16,1 0 0 15,1 0 0-15,0 0 0 16,0 0 0-16,1 0 0 0,-1 0 0 16,3 0 0-1,5 0 0-15,-8 0 0 0,3 0 0 16,-1 0 0-16,-5 0 0 15,3 0 0-15,0 0 0 16,-1 0 0-16,10 0 0 16,-9 0 0-16,7 0 0 15,-6-1 0-15,-2-1 0 16,1 2 0-16,-3-2 0 16,0 0 0-16,4 2 0 15,-1 0 0-15,0 0 0 16,-1-1 0-16,3 1 0 15,5 0 0-15,-4 0 0 16,2 0 0-16,-2 0 0 16,2 0 0-16,4 0 0 15,2 0 0-15,1 0 0 16,3 0 0-16,-5 0 0 0,4 0 0 16,-2 0 0-1,-2 0 0-15,4 0 0 0,1 0 0 16,3-4 0-16,-6-1 0 15,-3-2 0-15,3-5 0 16,-5-6 0-16,4-6 0 16,0-2 0-16,7 2 0 15,0 5 0-15,0 4 0 16,0 9 0-16,0 1 0 16,0 5 0-16,0 0 0 0,0 0 0 15,0 0 0 1,0 0 0-16,0 15 0 0,0 20-259 15,11 10-255-15,24 4-396 16</inkml:trace>
  <inkml:trace contextRef="#ctx0" brushRef="#br0" timeOffset="-158657.65">21664 6630 101 0,'0'0'90'0,"0"0"-87"16,0 0-6-16,0 0-16 15</inkml:trace>
  <inkml:trace contextRef="#ctx0" brushRef="#br0" timeOffset="-157835.92">21664 6630 79 0,'60'-56'253'0,"-60"51"-137"16,0 1 42-1,0 1 44-15,0 0-24 0,0-1-45 16,0 2 9-16,-6 2-28 16,1 0 64-16,2 0-65 15,0 0-57-15,0 0 37 16,-1 0-49-16,1 2 2 15,-5 5-9-15,1 3-32 16,1 4 23-16,6 5-9 16,-9 6 3-16,2 3 9 15,1 1-31-15,-5 2 0 16,0-4 0-16,3-2 0 16,2-8 0-16,-1-5 0 15,4-7 0-15,3-1 0 0,-3-2 0 16,-3-2 0-16,6 0 0 15,-2 0 0-15,2 0 0 16,0 0 0-16,0 0 0 16,-4 0 0-16,1 0 0 15,-1 0 0-15,-4 0 0 16,-8 0 0-16,-2 0 0 16,-4-6 0-16,-9 3 0 15,1-1 0-15,-1 1 0 16,-6 1 0-16,6 0 0 15,0 1 0-15,1-1 0 16,6 0 0-16,-4 1 0 16,0-3 0-16,-2 2 0 0,2 1 0 15,0 1 0 1,7 0 0-16,0 0 0 0,-1 0 0 16,0 0 0-16,-2 0 0 15,0 0 0-15,-2 0 0 16,-1 0 0-16,-3 0 0 15,5 0 0-15,-3 1 0 16,4 3 0-16,-4-2 0 16,6-1 0-16,-2 3 0 15,2-3 0-15,4 1 0 16,-4-2 0-16,5 0 0 16,0 0 0-16,2 0 0 15,3 0 0-15,10 0 0 16,2 0 0-16,0-2 0 0,0-4 0 15,0-7 0-15,0 0 0 16,8-2 0-16,1 7 0 16,-5 3 0-16,-4 2 0 15,3 3 0-15,-3 0-30 16,0 0-318-16,0 8-343 16</inkml:trace>
  <inkml:trace contextRef="#ctx0" brushRef="#br2" timeOffset="-148018.52">4520 5286 560 0,'0'0'97'0,"0"0"-7"15,0 0 112-15,0 0-73 16,0 0 18-16,0 0-17 16,0 0-81-16,0 0 96 15,0 0-99-15,0 0 14 0,0 0 53 16,0 0-79-16,0 0 60 15,0 0-18-15,0 0-74 16,0 0 71-16,0 0-73 16,0 0 0-16,-3 0 0 15,3 0 0-15,-4 0 0 16,4 0 0-16,0 0 0 16,-3 0 0-16,3 0 0 15,-5 0 0-15,5 0 0 16,0 0 0-16,0 0 0 15,-3 0 0-15,-1 0 0 16,-5 0 0-16,-3 0 0 16,5 0 0-16,-4 0 0 0,1 0 0 15,-2 0 0 1,3 0 0-16,-2 0 0 0,4 0 0 16,0 0 0-16,4 0 0 15,-6 0 0-15,9 0 0 16,-3 0 0-16,3 0 0 15,-3 0 0-15,3 0 0 16,-3 0 0-16,-1 0 0 16,1 0 0-16,-5 0 0 15,1 0 0-15,1 0 0 16,-3 0 0-16,0 0 0 16,-6 0 0-16,2 0 0 0,-3 0 0 15,2 0 0 1,1 0 0-16,1 0 0 0,3 0 0 15,2 0 0-15,-1 0 0 16,-3 0 0-16,-3 0 0 16,4 0 0-16,-5 0 0 15,1 0 0-15,3 0 0 16,2 0 0-16,0 0 0 16,-1 0 0-16,-1 0 0 15,1 0 0-15,4 0 0 16,-3 2 0-16,6 0 0 15,-4 1 0-15,-1 1 0 16,2-2 0-16,-4 1 0 16,-2 0 0-16,2-1 0 15,-1 2 0-15,1-2 0 0,-2 1 0 16,3 0 0-16,-3 3 0 16,-5 1 0-16,0 0 0 15,2-1 0-15,4 0 0 16,0 0 0-16,4-3 0 15,1 2 0-15,-3-4 0 16,3 5 0-16,-1-1 0 16,0 0 0-16,0 5 0 15,1-4 0-15,-3 1 0 16,2 4 0-16,1-1 0 16,-1 2 0-16,-1 1 0 15,-2 2 0-15,2-1 0 0,1-3 0 16,1-1 0-16,-3 0 0 15,3 4 0-15,-1 2 0 16,4-2 0-16,0-4 0 16,3 1 0-16,0-3 0 15,0 1 0-15,0 0 0 16,0 1 0-16,0 2 0 16,0 3 0-16,0 1 0 15,0 0 0-15,0 3 0 16,0-3 0-16,0 0 0 15,0 2 0-15,0-2 0 0,0-2 0 16,0-1 0 0,0 0 0-16,0 0 0 0,0 0 0 15,0-1 0-15,0-2 0 16,0 2 0-16,0 1 0 16,0 0 0-16,0 1 0 15,3 0 0-15,0 2 0 16,4-2 0-16,-4-4 0 15,0 1 0-15,6-4 0 16,-6 1 0-16,3-2 0 16,6 0 0-16,-5 0 0 15,-1-1 0-15,2 0 0 16,-1-1 0-16,3 1 0 16,5 4 0-16,3-3 0 0,0 6 0 15,3-4 0 1,-5 3 0-16,6-4 0 0,-7-2 0 15,3-1 0-15,-5 0 0 16,-1-2 0-16,-6-2 0 16,1 0 0-16,1 2 0 15,-1-2 0-15,3 1 0 16,5 3 0-16,-1-2 0 16,8 2 0-16,-5-3 0 15,0 1 0-15,1-2 0 16,-3 2 0-16,-1 0 0 15,-3-2 0-15,2 0 0 16,2 1 0-16,3-1 0 0,-5 0 0 16,-1 0 0-1,-2 0 0-15,1 0 0 0,-5 0 0 16,6 0 0-16,2 0 0 16,0 0 0-16,-1 0 0 15,2 0 0-15,0 0 0 16,-2 0 0-16,2 0 0 15,-1 0 0-15,0 0 0 16,1 0 0-16,-2-1 0 16,-2 1 0-16,-1-2 0 15,2 2 0-15,-2-2 0 16,1 2 0-16,-4-2 0 16,0 1 0-16,4-2 0 15,-1-1 0-15,-2 0 0 16,9-4 0-16,-2 1 0 0,2-5 0 15,8-1 0-15,-3-2 0 16,2 3 0-16,-5 2 0 16,-6 0 0-16,1 1 0 15,-4 0 0-15,-1 2 0 16,-3-3 0-16,4-4 0 16,2-5 0-16,-6-4 0 15,6 0 0-15,-9 1 0 16,3 3 0-16,-2 3 0 15,-1 4 0-15,-3 0 0 16,0 1 0-16,0-3 0 16,0-1 0-16,0-1 0 15,0-5 0-15,0 3 0 16,0-1 0-16,0 3 0 16,0 2 0-16,0 1 0 15,0 0 0-15,0-1 0 0,0 4 0 16,0-4 0-16,0-3 0 15,0-1 0-15,-10-2 0 16,0-3 0-16,-4 4 0 16,2 0 0-16,2 1 0 15,0 1 0-15,2-1 0 16,1 5 0-16,-4-3 0 16,1 0 0-16,-5 1 0 15,2-4 0-15,-8 4 0 16,-4 1 0-16,1 0 0 15,-2 4 0-15,0 1 0 16,6 0 0-16,-6 4 0 16,5 0 0-16,1 0 0 0,2-1 0 15,0 3 0-15,0-1 0 16,5 4 0-16,1 0 0 16,9 0 0-16,3 0 0 15,0 0 0-15,0 0 0 16,21 18-218-16,32 11-188 15,11 3 9-15,10-10-347 16</inkml:trace>
  <inkml:trace contextRef="#ctx0" brushRef="#br2" timeOffset="-146039.34">5389 5227 174 0,'0'0'246'0,"0"0"-83"0,0 0-53 15,0 0 74-15,0 0 29 16,0 0-98-16,0 0 33 16,-21 0-30-16,18 0-24 0,3 0 40 15,-4 0-111-15,-2 0 63 16,-9 0 29-16,-3 0-91 16,-10 4 63-16,3-1-74 15,-3-1-13-15,3 1 0 16,-1-1 0-16,-2 2 0 15,6-1 0-15,-2-1 0 16,2 1 0-16,2 1 0 16,6 1 0-16,-4-1 0 15,3 1 0-15,5 0 0 16,-1 0 0-16,1 2 0 16,-2-2 0-16,-1 2 0 0,2 2 0 15,-2-2 0 1,4 0 0-16,3 0 0 0,-5 0 0 15,4 1 0-15,0-1 0 16,1 2 0-16,6 2 0 16,-9-1 0-16,3 4 0 15,-5 2 0-15,0 2 0 16,2-3 0-16,-4 3 0 16,7-3 0-16,-1-1 0 15,3 2 0-15,1-4 0 16,-1 2 0-16,1 0 0 15,-4-2 0-15,7 0 0 16,-8 0 0-16,4 1 0 16,1-1 0-16,3 2 0 15,0-4 0-15,0 2 0 0,0 0 0 16,0 2 0-16,0 1 0 16,-3 1 0-16,0-1 0 15,-1 1 0-15,-1-3 0 16,5 0 0-16,0-4 0 15,0-1 0-15,0 1 0 16,0 2 0-16,0-1 0 16,0 4 0-16,0 0 0 15,0 1 0-15,0 1 0 16,0-2 0-16,0 2 0 16,9-2 0-16,-3-1 0 15,1 1 0-15,1 2 0 0,-1-4 0 16,0 0 0-1,4 0 0-15,2 1 0 0,-4-1 0 16,0 0 0-16,2-2 0 16,-4-2 0-16,3-1 0 15,-1-1 0-15,-3 0 0 16,-3 0 0-16,8 1 0 16,0-1 0-16,0 0 0 15,-1 1 0-15,5 0 0 16,-2-1 0-16,2 1 0 15,-5 0 0-15,-2 0 0 16,2-1 0-16,-4-2 0 16,6 0 0-16,-2 2 0 0,1-1 0 15,2 0 0-15,-1 0 0 16,7 2 0-16,-6 0 0 16,5 0 0-16,-1 0 0 15,-6-4 0-15,3 1 0 16,-8-4 0-16,7 3 0 15,-4-3 0-15,3 4 0 16,1-2 0-16,5 1 0 16,-6 1 0-16,4-1 0 15,-1 1 0-15,0-3 0 0,-5 4 0 16,1-3 0 0,-4 2 0-16,-1-4 0 0,6 0 0 15,-6 0 0 1,5 0 0-16,0 1 0 0,-2 1 0 15,3 0 0-15,2 0 0 16,-3-2 0-16,-2 0 0 16,4 0 0-16,0 0 0 15,-2 0 0-15,7 0 0 16,-5 0 0-16,2-2 0 16,7-5 0-16,-4 2 0 15,-5 1 0-15,5 1 0 16,-6-1 0-16,-3 1 0 15,2-1 0-15,-4 1 0 16,3 1 0-16,2-1 0 0,1-3 0 16,2-1 0-1,0-3 0-15,1-2 0 0,2-4 0 16,1-1 0-16,-2 1 0 16,-3 2 0-16,1 2 0 15,-6 1 0-15,-1 0 0 16,-1 3 0-16,0-2 0 15,-3-5 0-15,3-4 0 16,-1-5 0-16,1-4 0 16,1-1 0-16,-1-1 0 15,0 4 0-15,-3 3 0 16,0 3 0-16,-1 0 0 16,1 5 0-16,-4-1 0 15,0 1 0-15,0 1 0 0,0-6 0 16,0 1 0-1,0-2 0-15,0 0 0 0,0 1 0 16,-4 0 0-16,-3 1 0 16,-4 3 0-16,4 2 0 15,-8 0 0-15,-2 0 0 16,3-1 0-16,-7-3 0 16,3-1 0-16,-6-3 0 15,-1-1 0-15,3 0 0 16,1-3 0-16,3 3 0 15,-1 0 0-15,6 2 0 16,-5 1 0-16,0 0 0 16,0 1 0-16,2 4 0 0,-9 1 0 15,-1 0 0 1,1 2 0-16,-7 1 0 0,-3 4 0 16,-7 6 0-16,-8 1 0 15,-3 3 0-15,6 23-64 16,16 9-448-16,13 7-210 15</inkml:trace>
  <inkml:trace contextRef="#ctx0" brushRef="#br2" timeOffset="-139182.5">16815 5914 39 0,'0'0'225'0,"0"0"-193"0,0 0-30 16,0 0 43-16,0 0 14 15,0 0-19-15,-4-2 14 16,4 0 31-16,0 1 13 15,0 1 66-15,-3 0-13 16,3 0-19-16,0 0-12 16,0 0-48-16,0 0 41 15,0 0 15-15,0 0-85 16,0 0 21-16,0 0-45 16,0 0 13-16,0 0 16 0,0 0-10 15,0 0 11-15,0 0 15 16,0 1-29-16,0 3 25 15,0 3-45-15,7-2 2 16,1 4-13-16,2 3-4 16,1 2 0-16,-1 1 0 15,2 3 0-15,-6-3 0 16,1 0 0-16,-3-4 0 16,0 1 0-16,-4-3 0 15,3 3 0-15,4 3 0 16,5 3 0-16,-6-1 0 15,4 2 0-15,-2 0 0 16,2 0 0-16,2 0 0 16,-5 1 0-16,-5-3 0 15,5-1 0-15,-7-1 0 0,4 1 0 16,0-4 0-16,3 0 0 16,0-1 0-16,-4-4 0 15,2-2 0-15,-2-3 0 16,1 1 0-16,-2-3 0 15,2 0 0-15,-4 2 0 16,3-2 0-16,3 3 0 16,0 0 0-16,-3-2 0 15,1 1 0-15,-1-2 0 16,-3 0 0-16,3 0 0 16,-3 0 0-16,5 0 0 15,-2 0 0-15,1 1 0 0,-2-1 0 16,-2 0 0-16,4 0 0 15,-4 0 0-15,0 0 0 16,3 0 0-16,-3 0 0 16,0 0 0-16,6 0 0 15,0-9 0-15,7-4 0 16,1-5 0-16,2-3 0 16,0 0 0-16,-1 1 0 15,3-1 0-15,-8 2 0 16,1 0 0-16,-1 3 0 15,-6 0 0-15,4 4 0 16,-2 2 0-16,6-3 0 16,-5 2 0-16,2-1 0 0,0 0 0 15,-3 1 0-15,-3 5 0 16,-3 3 0-16,4 3 0 16,-4 0 0-16,0 0 0 15,0 0 0-15,0 0 0 16,0 0 0-16,0 0 0 15,0 0 0-15,0-3 0 16,3 2 0-16,-3 1 0 16,0-2 0-16,0 2 0 15,0-2 0-15,0 2 0 16,0 0 0-16,0 0 0 16,0 0 0-16,0 0 0 0,0 0 0 15,0 0 0-15,6 0 0 16,-6 0 0-1,0 0 0-15,2 0 0 0,5 5 0 16,3 7 0-16,8 3 0 16,4-1 0-16,-4 2 0 15,-3 1 0-15,-2-3 0 16,1 2 0-16,-4-8 0 16,5 3 0-16,0-3 0 15,-5 1 0-15,5 0 0 16,-9-2 0-16,4 2 0 15,-2-3 0-15,-4 0 0 16,2-1 0-16,-3-2 0 16,2 3 0-16,2-1 0 15,3 3 0-15,1 3 0 16,0 1 0-16,0-2 0 0,-5 1 0 16,1-1 0-16,2-1 0 15,-3-4 0-15,-3 2 0 16,3-3 0-16,-1-2 0 15,-1 1 0-15,-1-3 0 16,1 2 0-16,-4 2 0 16,2-3 0-16,-2 2 0 15,4 1 0-15,5-1 0 16,-9 2 0-16,2-2 0 16,2-2 0-16,-4-1 0 15,0 0 0-15,0 0 0 0,0 0 0 16,0 0 0-16,3 0 0 15,-3 0 0-15,4 0 0 16,-1 0 0-16,-3 0 0 16,8-4 0-16,-1-9 0 15,4-10 0-15,6-3 0 16,1-2 0-16,6-1 0 16,-2-1 0-16,2 0 0 15,2 4 0-15,-9 2 0 16,-2 5 0-16,-1 2 0 15,-3 0 0-15,-2 4 0 16,3 2 0-16,-5 2 0 16,0 2 0-16,4 3 0 0,-8-2 0 15,3 0 0-15,3 0 0 16,1-4 0-16,5-5 0 16,-2-4 0-16,1 0 0 15,-3 3 0-15,-3 6 0 16,-5 5 0-16,-3 1 0 15,0 4 0-15,0 0 0 16,0 0 0-16,0 0 0 16,0 0 0-16,0 0 0 15,0 0 0-15,-7 0 0 16,-1 7 0-16,5 5 0 16,3 6-86-16,0 6-155 15,0 6-162-15,0 2-131 16</inkml:trace>
  <inkml:trace contextRef="#ctx0" brushRef="#br2" timeOffset="-136463.35">21128 5690 364 0,'0'0'151'0,"0"0"-56"15,0 0-21-15,0 0 31 16,0 0-25-16,0 0-14 16,0 0-10-16,11-13-52 15,-5 11 18-15,-1 0 26 16,-5 0-29-16,0 2 37 15,0 0-7-15,0 0-4 16,0 0 12-16,0 0-23 16,0 0 39-16,0 0 9 15,0 0-21-15,0 0 34 16,0 0-59-16,0 0 18 16,0 0 8-16,0 0-23 15,0 0 11-15,0 0-14 0,0 0-22 16,0 0 29-16,0 0-28 15,0 2-1-15,0 5 7 16,0 3-13-16,0-2 11 16,0 0-19-16,0 1 0 15,0 2 0-15,-8-1 0 16,-2 4 0-16,-2 0 0 16,3 2 0-16,2-3 0 15,-4 0 0-15,0-1 0 16,3-3 0-16,-1 0 0 15,5-1 0-15,-4 1 0 16,8 1 0-16,-4-1 0 16,-2 3 0-16,-1 2 0 0,-4 4 0 15,1 2 0-15,-2 1 0 16,-1 0 0-16,-2-3 0 16,9-2 0-16,-6-3 0 15,10-4 0-15,-2 0 0 16,4-2 0-16,-3 2 0 15,-5 3 0-15,1 0 0 16,0 2 0-16,-1 2 0 16,1 1 0-16,1 4 0 15,-6-2 0-15,6 0 0 16,-1-1 0-16,3-3 0 16,0-1 0-16,0 0 0 0,1-4 0 15,3 1 0 1,0-4 0-16,0 0 0 0,0 1 0 15,0-1 0-15,-3 0 0 16,3-3 0-16,0-1 0 16,0 3 0-16,0-1 0 15,0 5 0-15,0 1 0 16,0 3 0-16,0 3 0 16,-3-2 0-16,-1-2 0 15,1-2 0-15,-2-4 0 16,2-1 0-16,0 0 0 15,3-1 0-15,0-1 0 16,-4-3 0-16,4-1 0 16,0 0 0-16,0 0 0 0,0 0 0 15,0 0 0-15,0 0 0 16,0 0 0 0,0 0 0-16,0 0 0 0,0 0 0 15,0 0 0-15,0 0 0 16,0 0 0-16,0-5 0 15,0-2 0-15,10-3 0 16,5-3 0-16,-1 0 0 16,3-2 0-16,-2 3 0 15,0 0 0-15,-2-2 0 16,-1 2 0-16,1 0 0 16,5-4 0-16,-3-1 0 15,3-1 0-15,-2-1 0 16,3 5 0-16,-5 0 0 15,-4 6 0-15,-3 1 0 0,-3 1 0 16,3 1 0-16,-3 2 0 16,-1-3 0-16,5 3 0 15,-5-2 0-15,7-2 0 16,1 0 0-16,0 0 0 16,4 2 0-16,-9 1 0 15,6 1 0-15,-6-1 0 16,4 0 0-16,2 1 0 15,-3 0 0-15,6-1 0 16,3 1 0-16,4-1 0 16,-6-3 0-16,5 2 0 0,-3-1 0 15,4 4 0-15,-12 0 0 16,5 2 0-16,-1 0 0 16,-3 0 0-16,4 0 0 15,-9 0 0-15,6 0 0 16,-3 0 0-16,-2 0 0 15,1 0 0-15,-1 0 0 16,-1 0 0-16,3 0 0 16,4 0 0-16,5 7 0 15,-3 1 0-15,-2-1 0 16,2 0 0-16,-9-1 0 16,2-2 0-16,-1 0 0 15,-4 2 0-15,0-3 0 0,1 6 0 16,-1-1 0-16,2 3 0 15,-5-1 0 1,3 1 0-16,-3-1 0 0,0-1 0 16,0 3 0-16,0 0 0 15,0 0 0-15,0 2 0 16,0 0 0-16,0-4 0 16,0 4 0-16,-3-3 0 15,-5-2 0-15,4-3 0 16,-2 3 0-16,-1-4 0 15,-1 2 0-15,-2 2 0 16,-5 1 0-16,-3 2 0 16,-3-3 0-16,7 1 0 0,0-5 0 15,1-1 0 1,1-1 0-16,-2 0 0 16,4-2 0-16,0 2 0 0,2-1 0 15,-5 1 0-15,-3-2 0 16,1 3 0-16,-9-2 0 15,2 2 0-15,-9-3 0 16,0-1 0-16,-5 0 0 16,-4 0 0-16,3 0 0 15,-7 0 0-15,5 0 0 16,8 0 0-16,5 0 0 16,9 0 0-16,5 0 0 15,3 0 0-15,5 0 0 16,-7-1 0-16,-7 1 0 15,-4 0 0-15,-6 0 0 0,-3 0 0 16,-8 0 0 0,-5 9 0-16,2 13 0 0,-8 9-138 15,1 4-444-15,-9 5-341 16</inkml:trace>
  <inkml:trace contextRef="#ctx0" brushRef="#br2" timeOffset="-121172.97">8303 9611 145 0,'0'0'0'0,"0"0"-52"16</inkml:trace>
  <inkml:trace contextRef="#ctx0" brushRef="#br2" timeOffset="-119328.05">8768 8855 321 0,'0'0'121'0,"0"0"-52"16,0 0 47-16,0 0 13 15,0 0-19-15,0 0 49 16,0-2-117-16,0 2 67 0,0 0-44 16,0 0-48-16,0 0 59 15,0 0-55-15,0 0-1 16,0 0 27-16,0 6-32 16,0 2 69-16,0 5-19 15,0 2-65-15,0 1 92 16,0 1-87-16,0-3 24 15,0-2 7-15,0-2-5 16,0-2-15-16,0-1-16 16,0 1 20-16,0 3 7 15,0-2-10-15,0-1-17 16,0-3 9-16,0 2 30 16,0-2-39-16,0 2 0 0,0 0 12 15,0 2-4 1,0 1 6-16,0-2-14 0,-3-1 4 15,-1 2 33-15,4 0-37 16,-3-1 0-16,0 3 1 16,0-3-15-16,3 3 14 15,0-2 0-15,0 3-3 16,0 2 34-16,-4 3-36 16,4 6 5-16,0 1 0 15,0 2-19-15,0 2 32 16,0 0-13-16,0-1 0 15,0 6 36-15,7-2-36 0,-1 2 0 16,1-2 3-16,1 0-5 16,-4-1 8-16,-1 0-6 15,1 1 0-15,-4 0 18 16,0 3-18-16,0-2 0 16,0 2 0-16,0-5-5 15,0 1 5-15,0-4 0 16,0-2 0-16,0 6 5 15,0 1-5-15,0 6 0 16,0 4 0-16,0-2 0 16,0 0 0-16,0-1 0 15,0-1 0-15,-4-4 0 16,-3 0 0-16,-1-2 0 16,1 2 0-16,1 0-5 15,-1 4 10-15,-1 2-5 0,2 1 0 16,-6 5 0-16,5-2 0 15,0-1 0-15,-4 1 0 16,2-1 0-16,-3 6 0 16,-4-1 0-16,-6 3 0 15,4 1 0-15,-7-5 0 16,7 0 0-16,0-3 0 16,0-3 0-16,5 1 0 15,-2 0 0-15,2 1 0 16,-2 2 0-16,-3 1 0 0,8 2 0 15,2 2 0 1,1-1 0-16,4 0 0 0,-4-1 0 16,2-2 0-16,2-3 0 15,0-2 0-15,-1-4 0 16,-2 1 0-16,-3 0 0 16,3-1 0-16,-1 1 0 15,4-6 0-15,-5-1 0 16,5 0 0-16,-1 1 0 15,4 2 0-15,-3 7 0 16,-3 2 0-16,-3-2 0 16,3 6 0-16,2-3 0 15,-4 0 0-15,2-1 0 16,2-4 0-16,1-1 0 16,-1-2 0-16,4-1 0 0,-2 0 0 15,-4 1 0-15,3-2 0 16,-1 4 0-16,2-1 0 15,2 2 0-15,-4 2 0 16,-4 1 0-16,4-2 0 16,-2-2 0-16,-1 4 0 15,3 2 0-15,0 0 0 16,-3 4 0-16,-2 2 0 16,-2-2 0-16,0-7 0 15,0-3 0-15,4-5 0 16,1-1 0-16,1 4 0 15,1 3 0-15,4 12 0 0,0 2 0 16,-3 2 0-16,3 1 0 16,-3-8 0-16,0-2 0 15,-5-3 0-15,1-2 0 16,0-2 0-16,1 5 0 16,-6 3 0-16,-3 1 0 15,9-3 0-15,-4-2 0 16,1-15 0-16,2-4 0 15,5-7 0-15,-2-13 0 16,4-1 0-16,0-2 0 16,0 0 0-16,0 0 0 15,0 0 0-15,-8 0 0 16,2-9-116-16,6-19-287 16,0-13-153-16</inkml:trace>
  <inkml:trace contextRef="#ctx0" brushRef="#br2" timeOffset="-117808.27">9475 8299 67 0,'0'0'130'16,"0"0"-50"-16,0 0 28 15,0 0 21-15,0 0-1 16,0 0-13-16,-106-14 7 16,85 14-60-16,6 0-9 0,5 0 20 15,6 0 4-15,0 0 29 16,4 0-42-16,0 0 21 15,0 0 84-15,-4 0-124 16,4 0 13-16,-3 0 6 16,3 0-51-16,0 0 78 15,0 0-67-15,0 0-20 16,0 0 19-16,0 0-7 16,0 0-16-16,0 0 0 15,0 0 24-15,22 0-13 16,14 0 5-16,-2 0-7 15,9 0 17-15,4 0 6 16,-1 0-23-16,0 0 5 16,0-3-14-16,-4-3 0 0,-2 0 0 15,-2 0 0-15,-5 5 0 16,1-3 0-16,-4 2 0 16,-6-1 0-16,-7 1 0 15,-2 2 0-15,-3 0 0 16,-6 0 0-16,1 0 0 15,1 0 0-15,-8 0 0 16,3 0 0-16,-3 0 0 16,0-2 0-16,0 2 0 15,0 0 0-15,0-1 0 16,0 1 0-16,0 0-85 16,0 0-129-16,0 1-170 15,0 15-49-15,0 3-355 0</inkml:trace>
  <inkml:trace contextRef="#ctx0" brushRef="#br2" timeOffset="-117141.75">9788 8210 330 0,'0'0'243'0,"0"0"-112"0,0 0 26 15,0 0 38-15,0 0 8 16,0 0-110-16,-35-5 85 15,35 5-92-15,0 0-63 16,0 0 65-16,0 0-86 16,0 5 23-16,0 16 39 15,13 5-43-15,9 6 68 16,-11-1-72-16,-2-2-6 16,-5 0 49-16,-1-1-47 15,-3 1-7-15,0 4 6 0,0 4-12 16,0 6 0-16,0 4 0 15,0 5 0-15,0 2 0 16,0 3 0-16,0-7 0 16,0-3 0-16,0-5 0 15,0-6 0-15,0-3 0 16,0 0 0-16,0-2 0 16,0-3 0-16,0-4 0 15,0 0 0-15,-21-1 0 16,-7-4 0-16,0-3 0 15,-8-4 0-15,1-7 0 16,-1-5 0-16,8 0 0 16,7 0 0-16,10-7 0 0,11-14 0 15,0-12 0-15,0-10 0 16,44-11 0-16,18-4 0 16,5 7 0-16,4 8 0 15,-17 13 0-15,-10 9 0 16,-13 11 0-16,-7 10-264 15,-5 0-145-15,-16 2-240 16</inkml:trace>
  <inkml:trace contextRef="#ctx0" brushRef="#br2" timeOffset="-114467.7">7161 13093 101 0,'0'0'5'0,"0"0"40"0,0 0-34 0,0 0 0 16,0 0 74-16,0 0-56 16,-61 7-11-1,43-7-18-15,-1 0 7 0,0 0-7 16,1-2 27-16,9-2 19 16,-4 3 109-16,7-2-64 15,3 3 5-15,-2 0 58 16,5 0-71-16,0 0 25 15,0 0-24-15,0 0-50 16,0 0 85-16,0 0-76 16,0 0-5-16,0 0-2 15,0 0-6-15,12 0-5 16,19 0 17-16,5 0-37 16,6-4 88-16,2 4-85 15,-3-3 11-15,1 1 33 0,2-1-36 16,-5 3 25-16,1 0-41 15,-7 0 8-15,7 0-9 16,-8 0 19-16,4 0-18 16,-2 0 0-16,-1 0 34 15,-2 0-41-15,6 0 7 16,-13 0 0-16,5 0-14 16,-5 0 19-16,-2 3-5 15,11 2 0-15,-2 2 44 16,8 0-45-16,7 2 1 15,1-6 0-15,2 1-24 16,12-3 34-16,-8-1-10 16,8 0 0-16,-6 0 35 0,-2 0-42 15,-1 0 7-15,-6 0 0 16,3 0-25-16,0 2 38 16,0 3-13-16,4-5 1 15,5 4 41-15,3-4-45 16,-2 0 3-16,8 0 0 15,1 0-27-15,0 0 43 16,-1 0-16-16,1 0 0 16,-4 0 24-16,-8 0-28 15,4 2 4-15,1 1 0 16,-4 1-21-16,7-1 33 16,-8-3-12-16,4 0 0 15,1 3 26-15,-4-1-24 0,-4 2-2 16,-3-1 0-16,0-1-17 15,3 0 21-15,1 1-4 16,2 1 0-16,8-4 24 16,-5 3-29-16,6-3 5 15,-4 0 0-15,-1 0-20 16,-1 2 30-16,6-2-10 16,3 3 0-16,-2 4 21 15,-1-2-25-15,3 6 4 16,-6-6 0-16,6 2-6 0,-1 0 5 15,-3-5 1 1,4-2 0-16,-4 0 19 0,1 0-33 16,-6 0 14-16,1 0 0 15,-2 0-10-15,-2 0 17 16,-4 0-7-16,3 0 0 16,-2 0 9-16,4 0-15 15,3 0 6-15,4 5 0 16,4 0-6-16,2-5 8 15,1 4-2-15,3-4 0 16,2 0 9-16,-5 0-9 16,3 0 0-16,-6 0 0 15,-5 3-7-15,1 2 8 16,-1 2-1-16,5 0 0 16,-4-2 7-16,0 2-6 15,1-3-1-15,-1-1 0 16,-1 1-4-16,1-4 5 0,3 0-1 15,-3 0 0 1,0 0 7-16,-5 0-12 0,6 0 5 16,3 0 0-16,2 0-4 15,1 0 11-15,14 0-9 16,1 0 2-16,10 0 0 16,-1 0 3-16,-2 0-3 15,-8 0 0-15,1 0-9 16,-9 0 6-16,-1 2 3 15,-2 1 0-15,0 0 4 16,0 4-1-16,5 2-3 16,6 0 0-16,-4 0-2 0,9 0 0 15,-2-1 2-15,4-6 0 16,1 1 2-16,-1-3-2 16,-3 0 2-16,-7 0-1 15,-5 0-2-15,-2 4 1 16,-8-1 0-16,4 1 0 15,-4 1 1-15,1-2-1 16,3 5 3-16,-1-8-1 16,6 0-4-16,-1 0 3 15,-1 0-5-15,1 4 7 16,-4-4-3-16,3 6 0 16,0 0 0-16,9-2 0 15,2-1 7-15,3-3-7 0,-3 0 4 16,-3 0-2-1,3 0-1-15,-4 0 9 0,-6 0 2 16,1 0-2-16,-14 0 5 16,-1 0-12-16,0 1 10 15,-5 1-8-15,2 3-4 16,-6-5 5-16,-3 0-4 16,-3 0-2-16,-2 0 0 15,-8 0 0-15,-2 0 18 16,-9 0-13-16,0 0-5 15,-10 0 0-15,-1 0 0 16,-4 0 0-16,2 0 0 0,-6 0 0 16,5 0 0-16,0 0 0 15,-5 0 0-15,-3 0 0 16,6 0 0-16,-6 0 0 16,0 0 0-16,4 0 0 15,-1 0 0-15,-1 0 0 16,-1 0 0-16,-4 0 0 15,0 0-7-15,0 0-50 16,0 0 9-16,0 0 2 16,0 0-26-16,0 0-47 15,3 0-123-15,0 0-139 16,0-4-206-16</inkml:trace>
  <inkml:trace contextRef="#ctx0" brushRef="#br2" timeOffset="-113798.84">17923 13083 592 0,'0'0'273'16,"0"0"-44"-16,0 0-9 16,0 0 39-16,0 0-130 15,0 0-34-15,0 0-22 16,-39-5-12-16,39 5-37 16,0 0-11-16,20 6-11 15,17 4 16-15,9 5 24 0,-3 0-25 16,3 1-17-1,0-2 0-15,0 2 0 0,-3-3 0 16,-8 5 0-16,4-4 0 16,-4 3 0-16,0 2 0 15,-3 0 0-15,-2 0 0 16,-2-3 0-16,-10-2 0 16,-5 2 0-16,-5-2 0 15,-4 6 0-15,-4 2 0 16,0 6 0-16,-19 7 0 0,-16-8 0 15,-4 5 0 1,-3-6 0-16,2-5 0 0,5-4 0 16,0-5 0-16,0-5 0 15,-2 2 0-15,6-6 0 16,1-3 0-16,6 4 0 16,6 5 0-16,5 6-268 15,-2 9-257-15,1 7-201 16</inkml:trace>
  <inkml:trace contextRef="#ctx0" brushRef="#br2" timeOffset="-111784.08">19154 13567 307 0,'0'0'156'0,"0"0"-43"16,0 0 37-16,0 0 43 15,0 0-59-15,0 0-20 16,-3-35-30-16,3 26 25 16,0 2 7-16,0 0-5 15,0 2-28-15,0 2-22 16,0-1 6-16,0 4-31 16,0 0 9-16,0 0-16 0,0 0-18 15,7 4-2 1,11 18 3-16,3 9 20 0,4 9 12 15,0 6-22-15,-4 1-13 16,1-7-9-16,-8-6 0 16,-4-3 0-16,5-12 0 15,-12-7 0-15,4-5 0 16,-1-4 0-16,-1-3 0 16,5 0 0-16,2-1 0 15,12-24 0-15,4-9 0 16,4-10 0-16,1 2 0 15,-8 10 0-15,-16 10 0 0,3 10 0 16,-9 8 0 0,-3 4 0-16,4 0 0 0,-4 0 0 15,3 0 0-15,8 9 0 16,6 12 0-16,12 11 0 16,-1 0 0-16,0-2 0 15,1-4 0-15,-3-5 0 16,-2-10 0-16,1 1 0 15,3-9 0-15,0-1 0 16,5-2 0-16,-2 0 0 16,6-16 0-16,-6-8 0 15,5-7 0-15,-8-4 0 16,-7-1 0-16,1-2 0 0,-13 7 0 16,-5 0 0-1,-1 8 0-15,2 11 0 0,-2 8-118 16,8 4-227-16,-4 0-256 15</inkml:trace>
  <inkml:trace contextRef="#ctx0" brushRef="#br2" timeOffset="-105335.39">10774 8966 43 0,'0'0'94'0,"0"0"-88"16,0 0 13-16,0 0-28 15,0 0 9-15,0 0-19 16,0 0 3-16,11-7-102 16</inkml:trace>
  <inkml:trace contextRef="#ctx0" brushRef="#br2" timeOffset="-105025.93">10774 8966 69 0</inkml:trace>
  <inkml:trace contextRef="#ctx0" brushRef="#br2" timeOffset="-98750.99">10774 8966 69 0,'21'-109'55'0,"-13"109"-26"0,-4 0-6 0,2 0 37 16,-3 0-29-16,1 0-18 15,4 0 34-15,-5 0-23 16,1 2 12-16,-1 1 31 16,-3 1-51-16,0-1 62 15,0 1-49-15,0-1-11 16,0-1 22-16,0-2-18 15,0 0-12-15,0 2 29 16,0-2-31-16,0 0 67 0,0 0-37 16,0 3-25-1,0 2 60-15,0 4-70 0,0 3 62 16,0-3 4-16,0-4-64 16,0-2 61-16,0-1-45 15,0 0-9-15,0-2 29 16,0 0-9-16,0 0-17 15,0 0-1-15,0 0 10 16,0 0 19-16,0 2-40 16,0-2 10-16,0 3 27 15,0-1-12-15,0 1-27 16,0-1-1-16,3 5 27 16,5 8-20-16,-1 0-4 0,3 7-3 15,1 1 15-15,-7-1 17 16,-1-1-5-16,0-3 5 15,-3-1-19-15,0-4 21 16,0-1-28-16,0-3-6 16,0-2 0-16,0-2 36 15,0 2-36-15,0 0 0 16,5 2 6-16,-1 1-27 16,-1 4 21-16,3 0 0 15,3 1-3-15,-3-1 37 16,-3-3-34-16,1-1 0 15,-1-1 4-15,-3 1-6 0,0 1 3 16,0-1-1 0,0 4 0-16,3 0 23 0,6 0-23 15,0 2 0-15,3-1 3 16,-6 0-18-16,9 2 16 16,-8 1-1-16,-1-3 0 15,3 3 26-15,-3-1-27 16,-3 2 1-16,-3-1 0 15,0-3-12-15,0-1 12 16,0-3 0-16,0 3-1 16,4-1 28-16,-4 0-27 15,3 4 0-15,1-1 8 16,4-1-18-16,-5 1 10 16,-3-6 0-16,4 2-1 0,-4-5 31 15,0 2-38-15,0 2 8 16,0 1 0-16,0 4 3 15,0-2-1-15,0 2-2 16,0-2 5-16,0 1 30 16,0 1-35-16,0-2 0 15,2 0 4-15,2-2-3 16,4 0 0-16,-5 0-1 16,0 0 0-16,1 2 31 15,4 0-42-15,-5 0 11 16,1 0 0-16,-1 0-16 0,1 0 21 15,2 1-5-15,-1-1 5 16,-2 4 24-16,0-2-29 16,1 0 0-16,-1 0 4 15,0-1-25-15,-3 1 30 16,6-2-9-16,-6 0 0 16,2 0 40-16,2-2-40 15,-4 0 0-15,3 0 1 16,-3 2-7-16,4 2 24 15,-4-1-18-15,0 3 1 16,0-3 34-16,0 3-39 16,0 0 4-16,0-2 0 15,0-1-10-15,3 1 19 16,5-3-9-16,-1 2 0 16,-1 1 28-16,3 0-36 15,-7-1 8-15,5-2 0 16,0 0-14-16,1-1 26 0,-1 0-12 15,-4 2 0-15,0-2 31 16,1 4-46-16,1-1 15 16,-3 1 0-16,5 1 3 15,-7 1 21-15,4-3-24 16,-1 3 0-16,-3 1 39 16,5 2-43-16,-2-1 4 15,-3-1 0-15,0-4-14 16,4-2 18-16,-4 2-4 15,0-2 0-15,3 3 29 16,-3 0-35-16,3 0 6 16,0 0 0-16,-3-2-31 15,0-1 47-15,0 0-16 16,0-1 0-16,0-2 26 0,0 2-28 16,0 2 2-16,0 2 0 15,0 1-13-15,0 1 30 16,0-1-17-16,0 2 0 15,0 0 26-15,0 5-33 16,0 0 7-16,0-4 0 16,0 2-21-16,0-5 31 15,0-3-10-15,0 2 0 16,0-1 18-16,0 1-18 16,0 0 0-16,0 1 0 15,0-1-25-15,0-2 50 16,0 0-25-16,4-1 0 15,-4 1 0-15,5 2 0 0,-2-1 0 16,0 0 0 0,4 2-12-16,4 1 24 0,0 1-12 15,0-1 0-15,-2 4 0 16,6-3 0-16,-4-1 0 16,3-1 0-16,-1-1-3 15,2-1 6-15,0-1-3 16,-5 0 0-16,2 0 0 15,-3-2 0-15,3 2 0 0,-2 0 0 16,0 0 0-16,4 2 0 16,-2-1 0-1,1 1 0-15,1 0 0 0,0 0 0 16,4 1 0-16,-3 1 0 16,-2-2 0-16,2 0 0 15,0 2 0-15,-5-2 0 16,1 1 0-16,-1 1 0 15,2-3 0-15,-3 3 0 16,6-1 0-16,-8 0 0 16,8 1 0-16,-6-1 0 15,3-1 0-15,-6-1 0 16,5 3 0-16,-3-3 0 0,1 5 0 16,-2 0 0-1,4 0 0-15,-4 1 0 16,0-3 0-16,5-1 0 0,-3 0 0 15,3-1 0-15,-2 0 0 16,1-1 0-16,-4-3 0 16,4 2 0-16,-1-1 0 15,2 0 0-15,1 3 0 16,-1-2 0-16,1 0 0 16,-2 2 0-16,-1-6 0 15,2 4 0-15,-3-2 0 16,6 2 0-16,-1-2 0 15,-3 3 0-15,2-2 0 16,2 2 0-16,0 0 0 0,-6-3 0 16,10 1 0-16,-9-6 0 15,5 3 0-15,-4-1 0 16,-4-2 0-16,-1 1 0 16,5-1 0-16,3 5 0 15,1-1 0-15,-5 1 0 16,4-2 0-16,1 1 0 15,-5-4 0-15,0 0 0 16,1-2 0-16,-1 2 0 16,6 0 0-16,-5 2 0 15,2-4 0-15,2 5 0 16,-2-3 0-16,2 2 0 16,-1-4 0-16,3 2 0 0,-2 2 0 15,3-1 0-15,-5-1 0 16,5 2 0-16,-3 0 0 15,-2-4 0-15,-1 1 0 16,-2-2 0-16,1 2 0 16,-1-3 0-16,2 4 0 15,-3-3 0-15,3 1 0 16,-2 2 0-16,5-2 0 16,-2 1 0-16,2-2 0 15,-1 2 0-15,-1 0 0 16,-1-3 0-16,-2-2 0 15,1 2 0-15,0 2 0 0,4-5 0 16,-2 3 0 0,5 2 0-16,0-1 0 0,-3 0 0 15,-2-1 0-15,-2 0 0 16,-1-1 0-16,2 0 0 16,-3 3 0-16,3-5 0 15,-2 4 0-15,1-4 0 16,-1 3 0-16,0-1 0 15,2 1 0-15,-3-1 0 16,3 3 0-16,-2-5 0 16,-2 0 0-16,-1 0 0 15,0 0 0-15,4 1 0 16,-1-1 0-16,1 3 0 16,3-2 0-16,-6 1 0 15,1 0 0-15,3 1 0 0,-2 1 0 16,5-4 0-16,-2 3 0 15,5-3 0-15,4 0 0 16,-4 0 0-16,-2 0 0 16,2 0 0-16,-3 0 0 15,-5 0 0-15,5 0 0 16,-6 0 0-16,3 0 0 16,3 0 0-16,1 0 0 15,0 0 0-15,1 0 0 16,-3 0 0-16,1 0 0 15,-1 0 0-15,-1 0 0 0,2 0 0 16,-5 0 0 0,2 0 0-16,-6 0 0 0,5 0 0 15,0 0 0-15,-2 0 0 16,6 0 0-16,3 0 0 16,1 0 0-16,-6 0 0 15,1-3 0-15,-4-2 0 16,-1 3 0-16,-3-2 0 15,1 4 0-15,-4-1 0 16,2-2 0-16,1 2 0 16,9-4 0-16,5-2 0 15,6 0 0-15,2-2 0 16,-6 2 0-16,2 0 0 16,-6 3 0-16,-5 1 0 0,6 2 0 15,-5-4 0-15,0 1 0 16,1 1 0-16,-9 0 0 15,3 2 0-15,-3-1 0 16,1 1 0-16,4 1 0 16,-1-6 0-16,2 0 0 15,1 3 0-15,2-2 0 16,-2 1 0-16,2 0 0 16,-1 0 0-16,-7-3 0 15,3 3 0-15,-5 3 0 16,-1-1 0-16,2 2 0 15,-6 0 0-15,7 0 0 16,-3 0 0-16,-1 0 0 0,4-2 0 16,-1 0 0-16,3 0 0 15,-3 2 0-15,1-3 0 16,2-1 0-16,0 1 0 16,1-2 0-16,-1 1 0 15,4 3 0-15,-2-3 0 16,-1 2 0-16,-2-1 0 15,-1 1 0-15,-1 0 0 16,3 1 0-16,-3-3 0 16,4 1 0-16,-2-3 0 15,2 3 0-15,2-2 0 16,-6 1 0-16,1-1 0 0,-4 0 0 16,9 1 0-1,-6-1 0-15,6 2 0 0,-2-1 0 16,-3-4 0-16,7 1 0 15,-2-4 0-15,1 3 0 16,1-3 0-16,-1 2 0 16,0 2 0-16,-4 2 0 15,-1 2 0-15,2-2 0 16,-3-2 0-16,5 3 0 16,6-6 0-16,-5 1 0 15,2-1 0-15,3-1 0 16,-5 1 0-16,2 1 0 15,-6-1 0-15,0 4 0 16,-3-1 0-16,-2 4 0 16,-1-2 0-16,1 1 0 15,3-2 0-15,0 2 0 16,-1-4 0-16,3 4 0 0,-3-4 0 16,-2 4 0-16,-1 0 0 15,5 0 0-15,-5-1 0 16,1 2 0-16,2-1 0 15,3-3 0-15,-2 0 0 16,-1-2 0-16,2 2 0 16,-5 0 0-16,0 1 0 15,4-2 0-15,-3 1 0 16,4-3 0-16,-1 5 0 16,-1-4 0-16,2 0 0 15,2-1 0-15,5-2 0 16,-2-1 0-16,2 1 0 15,-5 2 0-15,-2 3 0 0,-1 0 0 16,-4 2 0 0,3-2 0-16,0 2 0 0,0-6 0 15,4 1 0-15,-2-3 0 16,2-1 0-16,2 1 0 16,-3 1 0-16,2-2 0 15,-4 5 0-15,0 2 0 16,-4 5 0-16,-3 0 0 15,0 1 0-15,0-2 0 16,0 2 0-16,0-6 0 16,0 0 0-16,0-3 0 15,0-3 0-15,0 3 0 0,0-1 0 16,0 2 0-16,5 2 0 16,-1-5 0-16,-1 7 0 15,0-2 0-15,0 5 0 16,1 1 0-16,-4 1 0 15,3-4 0-15,-3 1 0 16,5-3 0-16,-2-2 0 16,0 3 0-16,4-2 0 15,-4 1 0-15,2 3 0 16,-1-4 0-16,3 0 0 16,-1-3 0-16,5 1 0 15,-1-3 0-15,2 0 0 0,-5 3 0 16,-5 0 0-16,5 4 0 15,-2 0 0-15,-2-2 0 16,4 0 0-16,0-2 0 16,1 2 0-16,-5-1 0 15,7 1 0-15,1-2 0 16,0-2 0-16,0 1 0 16,-4 0 0-16,4 2 0 15,-7 1 0-15,2 2 0 16,-3 1 0-16,1 0 0 15,3-5 0-15,4 0 0 16,-5-4 0-16,3 3 0 16,0 1 0-16,-2 0 0 0,4-3 0 15,-4 5 0 1,1-5 0-16,-1 4 0 0,-1-1 0 16,3 0 0-16,-6 1 0 15,4-3 0-15,2-1 0 16,3-2 0-16,-2 0 0 15,1 2 0-15,0-4 0 16,0 2 0-16,-2-1 0 16,4 1 0-16,-7 2 0 15,1 0 0-15,-3-1 0 16,3 1 0-16,0 1 0 16,-1 0 0-16,3-1 0 0,-3-1 0 15,1-1 0-15,0 0 0 16,4-1 0-16,-5 0 0 15,3 3 0-15,-9 4 0 16,2 0 0-16,-2 3 0 16,0 2 0-16,0-1 0 15,0-3 0-15,7 0 0 16,-7 0 0-16,4-1 0 16,1-1 0-16,-2-2 0 15,0 1 0-15,0 0 0 16,4 1 0-16,-4 0 0 15,2 1 0-15,-1 2 0 16,-4-1 0-16,3 2 0 0,-3 0 0 16,3-2 0-1,-3-2 0-15,3-5 0 0,6-2 0 16,-6-3 0-16,4 2 0 16,-4-1 0-16,8 1 0 15,-1 1 0-15,-3 2 0 16,4 1 0-16,-4-3 0 15,4-2 0-15,-1-1 0 16,2-2 0-16,-2 0 0 16,1 2 0-16,-4 2 0 15,0-2 0-15,-1 5 0 16,-1-2 0-16,-1 1 0 16,-2 1 0-16,2 0 0 15,-1 0 0-15,1-2 0 0,3 2 0 16,0-3 0-16,-1 0 0 15,7 0 0-15,-7-2 0 16,9 2 0-16,-5-3 0 16,1 1 0-16,-1 2 0 15,-7 3 0-15,6 0 0 16,-6 2 0-16,-3 1 0 16,7 1 0-16,-7-2 0 15,6-2 0-15,-1 0 0 16,-2 0 0-16,4 0 0 15,-1 0 0-15,3 0 0 16,-6 1 0-16,0 1 0 16,1 3 0-16,-1 0 0 0,-3-1 0 15,0 2 0 1,0-3 0-16,0 3 0 0,0-3 0 16,0 3 0-16,0 1 0 15,0 1 0-15,4 3 0 16,-4 1 0-16,0 0 0 15,0-1 0-15,0-2 0 16,0 0 0-16,0-1 0 16,0-1 0-16,4 0 0 15,-4 0 0-15,3 1 0 16,1-1 0-16,-4-2 0 16,3 0 0-16,0 2 0 15,0 0 0-15,6 0 0 16,-3-1 0-16,-2-3 0 0,3-1 0 15,-3-2 0 1,-1 4 0-16,4-2 0 0,-1-1 0 16,3-1 0-16,-3 1 0 15,5-3 0-15,0-3 0 16,-2 1 0-16,0-2 0 16,1 1 0-16,1 0 0 15,-1 0 0-15,2 5 0 16,-5 2 0-16,-5 2 0 15,5 1 0-15,-2-2 0 16,-2 1 0-16,4-6 0 0,-3 1 0 16,2 1 0-16,-1-2 0 15,2 2 0-15,-5 2 0 16,2 0 0-16,-1 2 0 16,3 1 0-16,-6-1 0 15,0 4 0-15,0-1 0 16,0-3 0-16,0-4 0 15,0-4 0-15,0 1 0 16,0 4 0-16,2 4 0 16,-2 1 0-16,4 1 0 15,-4 0 0-15,0 1 0 16,0-4 0-16,0 4 0 16,0-2 0-16,0 3 0 15,0 2 0-15,0-3 0 0,0 1 0 16,0 0 0-16,0-2 0 15,0-2 0-15,0-3 0 16,0 2 0-16,0-4 0 16,0 0 0-16,3 0 0 15,1 2 0-15,-4 1 0 16,3-2 0-16,-3-1 0 16,0-2 0-16,3 2 0 15,-3 2 0-15,0 0 0 16,0 3 0-16,0-1 0 15,0 2 0-15,0 1 0 0,5-2 0 16,-2 2 0 0,1-2 0-16,-4-4 0 0,2-1 0 15,5-2 0 1,2 0 0-16,-6 1 0 0,4-1 0 16,0 1 0-16,-3-1 0 15,3 0 0-15,-4 2 0 16,0 4 0-16,0 0 0 15,3-3 0-15,-3 3 0 16,0-2 0-16,4 1 0 16,-4-1 0-16,1 0 0 15,0 2 0-15,-4 1 0 0,3-1 0 16,1 4 0 0,2-3 0-16,-3 1 0 0,3-3 0 15,-3 1 0-15,-3-1 0 16,6 0 0-16,-2 2 0 15,-1-4 0-15,5-1 0 16,-4 0 0-16,-1-2 0 16,-3 4 0-16,3 5 0 15,0 0 0-15,1 0 0 16,1-1 0-16,-2-1 0 16,1 0 0-16,2 4 0 15,-3-2 0-15,5 0 0 16,-1-3 0-16,8-8 0 15,9-6 0-15,5-8 0 16,10 0 0-16,-1 0 0 0,-2 5 0 16,-11 11 0-16,-7 3 0 15,-12 8 0-15,-2 5 0 16,-4 0 0-16,0 0 0 16,0 0 0-16,0 0 0 15,0 0 0-15,0 0 0 16,0 0 0-16,0 0 0 15,0 10 0-15,0 38-23 16,-32 32-313-16,-38 38-299 16</inkml:trace>
  <inkml:trace contextRef="#ctx0" brushRef="#br2" timeOffset="-97868.52">11026 8958 4 0,'0'0'41'16,"0"0"-41"-16</inkml:trace>
  <inkml:trace contextRef="#ctx0" brushRef="#br2" timeOffset="-97716.27">11026 8958 135 0,'-152'65'0'16,"137"-58"-81"-16</inkml:trace>
  <inkml:trace contextRef="#ctx0" brushRef="#br2" timeOffset="-96568.33">10841 9024 13 0,'0'0'163'16,"0"0"-128"-16,0 0 63 16,0 0 43-16,0 0-45 15,0 0 20-15,0-5-82 0,0 5-6 16,0 0 50 0,0 0-72-16,0-2 56 0,0 2-6 15,0 0-34-15,0 0 70 16,-3 0-44-16,3 0 16 15,-3 0 30-15,3 0-93 16,0 0 72-16,0 0-14 16,0 0-59-16,-4 0 102 15,4-2-93-15,0 1 73 16,0-1-21-16,0-2-39 16,-3-3 30-16,-1-2-52 15,-7-1 8-15,7 0-11 16,2 2 26-16,-2 2-23 15,4 2 33-15,-3 1 2 16,3-1 0-16,0 1-35 0,-5 1 6 16,5 0-4-1,0 2 13-15,0 0-15 0,0 0 0 16,0 0 35-16,0-3-42 16,0-1 7-16,0-1 0 15,0 2-12-15,0-1 36 16,0 2-24-16,0 1 0 15,0-1 59-15,0 2-73 16,0-3 14-16,0 3 0 16,0-2-19-16,0-2 36 15,0 1-17-15,0-2 0 16,0 1 43-16,0-1-61 16,-4 1 18-16,4-2 0 0,0-1-35 15,0-2 52-15,0 0-17 16,0 2 0-16,0 2 45 15,0 0-65-15,0 0 20 16,0-2 0-16,0-2-29 16,0 0 44-16,0 2-15 15,0 0 0-15,0 2 45 16,0 0-64-16,0 0 19 16,0 1 0-16,0 1-35 15,0 1 55-15,0 0-20 16,0 2 0-16,0-1 44 15,0-3-64-15,0 1 20 16,0 3 0-16,0-2-24 16,0 2 47-16,-2-2-23 0,2 2 3 15,0 0 45 1,0 0-48-16,0 0 0 0,0 0 0 16,0 0-36-16,0 0 55 15,0 0-19-15,0-2 0 16,0 2 17-16,0-1-17 15,0 1 0-15,0 0 0 16,0 0-6-16,0 0 12 16,-4 0-6-16,4 0 0 15,0 0 0-15,0 0 0 16,0 0 0-16,0 0 0 16,0 0 0-16,0 0 0 0,0 0 0 15,0-2 0-15,0 2 0 16,0-3 0-16,0 2 0 15,0-1 0-15,0-2 0 16,0-2 0-16,0-1 0 16,0-1 0-16,-3 2 0 15,-1 1 0-15,-4-3 0 16,5 4 0-16,-4-4 0 16,4 4 0-16,-2 0 0 15,2 2 0-15,3 0 0 16,0 2 0-16,0 0 0 15,0 0 0-15,0 0 0 16,0 0 0-16,-4 0 0 0,4 0 0 16,-2 0 0-1,-2 0 0-15,4 0 0 0,0 17-117 16,0 33-135-16,0 26-339 16,-3 25-258-16</inkml:trace>
  <inkml:trace contextRef="#ctx0" brushRef="#br0" timeOffset="-84529.85">14814 12779 120 0,'0'0'127'0,"0"0"-85"16,0 0-20-16,0 0-16 15,0 0 0-15,0 0-1 0,0 4-2 16,0-1 6 0,0-1-7-16,0 2-4 0,-8-3-31 15,-2-1-6-15,-1 0 16 16,4 0 21-16,0 0 2 15,4 0 24-15,-2 2-10 16,5-2 20-16,0 0 1 16,-3 0-17-16,3 0 34 15,0 0-12-15,-4 0 38 16,4 0 0-16,-2 0-21 16,-2 0 66-16,-3 0-41 15,-1 0-6-15,1 0 4 16,-4 0-23-16,-2 0-18 0,1 0 43 15,-5 0-66 1,3 0 44-16,-1 0-45 0,2 0-13 16,2 0 28-16,-2 0-22 15,4-2-4-15,-1 2 2 16,-1-1 8-16,1 1-28 16,-2 0 13-16,3 0-52 15,-3 0-2-15,5 0-107 16,-3 6-58-16,-1 3-7 15,-2-2-126-15</inkml:trace>
  <inkml:trace contextRef="#ctx0" brushRef="#br0" timeOffset="-84324.2">14277 12852 465 0,'0'0'123'0,"0"0"-40"0,0 0-7 16,0 0-15-16,0 0-7 16,0 0-54-16,-134 0-19 15,112 0 14-15,-3 0-57 16,7 0 33-16,-3 0-55 16,1 0-156-16</inkml:trace>
  <inkml:trace contextRef="#ctx0" brushRef="#br0" timeOffset="-84024.13">13713 12892 315 0,'0'0'159'0,"0"0"-84"16,0 0 49-16,0 0-20 16,0 0 25-16,0 0-26 15,-127 6-80-15,109-6 27 0,-1 0-50 16,2 0 3 0,3 0-28-16,3 0 6 0,1 0-54 15,-2 0-38-15,-1 0-59 16,-2 0 5-16,-3 0-96 15</inkml:trace>
  <inkml:trace contextRef="#ctx0" brushRef="#br0" timeOffset="-83662.52">13199 12865 230 0,'0'0'136'16,"0"0"-1"-16,0 0-26 16,0 0 33-16,0 0-21 15,0 0-23-15,-55 0 33 16,42 0-71-16,6 0-38 15,-4 0 77-15,5 0-82 16,-6 0 30-16,2 0-35 16,-4 0 14-16,4 0-37 15,-5-2 11-15,0 0-26 16,-1 2 18-16,0 0-54 0,7 0-7 16,-6 0-53-16,0 0-110 15,2 0 30-15,2 0-4 16,0 0-23-16</inkml:trace>
  <inkml:trace contextRef="#ctx0" brushRef="#br0" timeOffset="-83418.96">12815 12859 358 0,'0'0'147'16,"0"0"-59"-16,0 0 16 15,0 0 5-15,0 0 37 16,0 0-38-16,-92-3-39 16,77 1 35-16,-1 0-103 0,-3 2 9 15,5 0-20-15,-5 0 3 16,6 0-33-16,-1 0-47 16,-5 0-32-16,3 0-29 15,-2 0-15-15,0 0-61 16,-4 0 14-16</inkml:trace>
  <inkml:trace contextRef="#ctx0" brushRef="#br0" timeOffset="-83170.13">12275 12845 116 0,'0'0'112'0,"0"0"-26"15,0 0-16-15,0 0 12 16,0 0-33-16,0 0 10 15,-110-5 34-15,94 3-48 16,-6 2 62-16,1-1-23 16,-4 1-10-16,0 0-1 15,0 0-64-15,-1 0-9 16,6 0 0-16,5 0-30 16,1 0 4-16,4 0-129 15,-5 0 11-15,2 0 27 16,-5 0-171-16</inkml:trace>
  <inkml:trace contextRef="#ctx0" brushRef="#br0" timeOffset="-82886.8">11506 12776 356 0,'0'0'162'0,"0"0"-132"16,0 0-18-16,0 0 31 0,0 0-11 16,0 0-3-16,0 0 25 15,-106-8-49-15,91 8-2 16,1 0-3-16,-4 0-45 15,0 0 3-15,-4 0-112 16,2 0-114-16</inkml:trace>
  <inkml:trace contextRef="#ctx0" brushRef="#br0" timeOffset="-82561.53">10905 12759 213 0,'0'0'82'16,"0"0"-6"-16,0 0 2 16,0 0 43-16,0 0-106 15,0 0 27-15,-102-7 17 16,81 3-44-16,2 4 39 15,1 0-54-15,1 0 5 16,3-3-16-16,3 3 9 16,5-4-5-16,-5 2 0 15,7 0-56-15,-7-2 30 0,-3 4-24 16,4-1-34 0,-8 1 12-16,3 0-69 0,2 0 20 15</inkml:trace>
  <inkml:trace contextRef="#ctx0" brushRef="#br0" timeOffset="-82301.5">10340 12650 302 0,'0'0'127'0,"0"0"-47"15,0 0-8-15,0 0-54 16,0 0 48-16,0 0-25 0,-87-12-32 15,76 12 59 1,4 0-57-16,-4 0 20 0,-2-2-26 16,1 2 27-16,-7 0-41 15,4 0 9-15,-7 0-52 16,4 0 44-16,0 0-95 16,-1 0 19-16,6 0 16 15,-5 0-85-15,3 0 13 16</inkml:trace>
  <inkml:trace contextRef="#ctx0" brushRef="#br0" timeOffset="-82053.03">9840 12659 154 0,'0'0'133'0,"0"0"-58"16,0 0-18-16,0 0 78 15,0 0-94-15,0 0-2 16,-63-1 20-16,48 1-36 16,1-3 69-16,1 3-73 15,-6 0-16-15,5 0-3 16,-8 0-16-16,5 0-30 16,-4 0-25-16,-4 0-71 15,4 0-21-15,3 0-63 16</inkml:trace>
  <inkml:trace contextRef="#ctx0" brushRef="#br0" timeOffset="-81770.83">9326 12646 214 0,'0'0'152'0,"0"0"-95"15,0 0 85-15,0 0-34 16,0 0-47-16,0 0 76 16,-82-4-95-16,69 1-28 15,-2 2-4-15,-7 1 6 0,5 0-27 16,-5 0 11-16,5 0-97 16,-1 0 64-16,0 0-56 15,3 0 12-15,2 0 28 16,-2 0-131-16,6 0 40 15,-6 0-64-15</inkml:trace>
  <inkml:trace contextRef="#ctx0" brushRef="#br0" timeOffset="-81139">8958 12638 185 0,'0'0'124'0,"0"0"-3"16,0 0-51-16,0 0 43 15,0 0-5-15,0 0-40 16,-72-4 39-16,54 1-84 0,3 3 0 16,-3 0 16-16,5-4-17 15,-2 3-22-15,-3 1 0 16,2-2 15-16,1 0-59 16,-3-1 2-16,5 1-53 15,1 0 29-15,5 2-46 16,0-2 78-16,3 2 16 15,1-1-90-15,3-5 76 16,-3 1-79-16,0 0 72 16,-1 2 17-16,4 1 44 15,0 0 20-15,-3 2 49 16,-2 0-26-16,5 0 57 0,-3 0-49 16,-1 0 12-16,1 0 106 15,-3 0-126 1,-3-2 44-16,-1 1-94 0,3-3 18 15,0 2-39-15,-4 2 6 16,3-3 0-16,1 3-4 16,-2-4 9-16,-2 3-24 15,4 1 9-15,-5 0-83 16,5 0 31-16,-2 0-153 16,0 0 40-16,3 0 72 15,3 0-127-15,-1 0 106 16,1 0 41-16,-5 0 83 15,4 0-1-15,1 0 1 16,-3-2 0-16,1 0 59 16,1 0-32-16,-2 2 18 0,-1-1 25 15,-1-1-23-15,1 2 50 16,-2-2-48-16,0 2-25 16,0-3 19-16,0 1-27 15,3 0-4-15,-1-1-12 16,-5 1 27-16,3-1-56 15,-6 3-81-15,1 0-152 16</inkml:trace>
  <inkml:trace contextRef="#ctx0" brushRef="#br0" timeOffset="-78065">8364 12454 200 0,'0'0'136'0,"0"0"-90"16,0 0 57-16,0 0-56 16,0 0-24-16,0 0-23 15,-32 0-9-15,25 0-1 16,0 0 10-16,7 0 0 15,-2 0 40-15,2 0-12 16,0 0 48-16,0 0-26 16,0 0-32-16,0 0-8 0,0 0-10 15,0 0 0-15,0 0-24 16,0 0 34-16,0 0-10 16,0 0 0-16,0 0 23 15,0 0 18-15,0 0-3 16,-6 0-3-16,3 0 93 15,3 0-117-15,0 0 69 16,0 0-69-16,0 0 31 16,0 0-46-16,-4 0 4 15,4 0 0-15,0 0-19 0,0 0-2 16,0 0-20 0,0 12-64-16,-2 5-152 0,-10 4 77 15</inkml:trace>
  <inkml:trace contextRef="#ctx0" brushRef="#br0" timeOffset="-76969.86">8381 12646 142 0,'0'0'14'16,"0"0"-14"-16,0 0 0 15,0 0-2-15,0 0 11 16,0 0-23-16,0 0 14 15,0 0 0-15,0 0-13 16,0-3 16-16,0 2-8 16,0-3-7-16,0 0 4 15,0-3-2-15,0 0 10 16,0-1-36-16</inkml:trace>
  <inkml:trace contextRef="#ctx0" brushRef="#br0" timeOffset="-71030.27">8381 12646 66 0,'8'-76'13'0,"-8"76"58"0,0 0 10 15,0 0-8-15,4 0 52 16,-4 0-61-16,6 0 37 15,3 0-2-15,-6 0-84 16,-3 0 107-16,0 0-1 16,3 0-50-16,-3 0 63 0,0 0-77 15,0 0 32-15,0 0 44 16,0 0-110-16,0 0 125 16,0 0-84-16,0 0-41 15,0 0 99-15,0 0-112 16,0 0 47-16,0 0 9 15,0 0-40-15,0 0 38 16,0 0-64-16,0 0 9 16,-3 0-9-16,-19 0 0 15,-5 0 0-15,-10-2 0 0,-3-1 0 16,3-1 0-16,-3-1 0 16,8 2 0-16,3-1 0 15,1 1 0-15,10-1 0 16,0 2 0-16,8 1 0 15,3 1 0-15,7-2 0 16,0 2 0-16,0 0 0 16,0 0 0-16,0 0 0 15,0 0 0-15,0 0 0 16,0-2 0-16,0 2 0 16,0-2 0-16,0 2 0 15,0 0 0-15,0 0 0 16,0 0 0-16,0 0 0 15,7 0 0-15,3 0 0 16,8 0 0-16,-3 0 0 16,13 0 0-16,4-3 0 0,3 0 0 15,5-4 0-15,-6 1 0 16,-3 3 0-16,-7-2 0 16,-11 3 0-16,-4 2 0 15,-7 0 0-15,-2 0 0 16,4 0 0-16,-4 0 0 15,0 0 0-15,0 0 0 16,0 0 0-16,3 0 0 16,-3 0 0-16,4-2 0 15,2 2 0-15,2 0 0 16,-4 0 0-16,-4 0 0 16,0 0 0-16,3 0 0 0,-3 0 0 15,3 0 0-15,-3 0 0 16,0 0 0-16,0 0 0 15,0 0 0-15,3 0 0 16,-3 0 0-16,0 0 0 16,6 0 0-16,3 0 0 15,-2 0 0-15,5 0 0 16,-3 0 0-16,3 0 0 16,-6 0 0-16,6 0 0 15,-2 0 0-15,0 0 0 16,-2 0 0-16,-2 0 0 0,-2 0 0 15,4 0 0-15,-5 0 0 16,1 0 0 0,3 0 0-16,-7 0 0 15,2 0 0-15,-2 0 0 0,0 0 0 16,0 0 0-16,0 0 0 16,0 0 0-16,0 0 0 15,0 0 0-15,0 0 0 16,0 0 0-16,0 0 0 15,0 0 0-15,0 0 0 16,0 0 0-16,0 0 0 16,0 0 0-16,0 0 0 15,0 0 0-15,0 0 0 0,0 0 0 16,0 0 0 0,0 0 0-16,0 0 0 0,0 0 0 15,-9 0 0-15,-3 0 0 16,2 0 0-16,-7 0 0 15,3 0 0-15,-1 0 0 16,-3 0 0-16,0 0 0 16,-4 0 0-16,6 0 0 15,-8 0 0-15,2 0 0 16,0 0 0-16,-2 2 0 16,2 0 0-16,-2-2 0 15,6 0 0-15,-1 0 0 16,1 0 0-16,5 0 0 15,-2 0 0-15,6 0 0 16,-3 0 0-16,5 0 0 16,-1 0 0-16,5 0 0 15,0 0 0-15,3 0 0 0,-4 1 0 16,1-1 0-16,0 0 0 16,-6 0 0-16,2 0 0 15,1 0 0-15,3 0 0 16,-5 0 0-16,8 0 0 15,-3 0 0-15,3 0 0 16,0 0 0-16,0 0 0 16,0 0 0-16,0 0 0 15,0 0 0-15,0 0 0 16,0 0 0-16,0 0 0 0,0 0 0 16,0 0 0-1,0 0 0-15,0 0 0 0,0 0 0 16,0 0 0-16,0 0 0 15,0 0 0-15,0 0 0 16,14 0 0-16,3 0 0 16,4 0 0-16,9 0 0 15,-5 0 0-15,-1 0 0 16,-2-1 0-16,-1-1 0 16,0 0 0-16,-8 2 0 15,-1-2 0-15,-6 2 0 16,1 0 0-16,1 0 0 15,3 0 0-15,3-1 0 16,-1-1 0-16,9-2 0 0,-4 3 0 16,0 1 0-16,0-4 0 15,-8 4 0-15,-3-1 0 16,4 1 0-16,-4 0 0 16,1 0 0-16,-1 0 0 15,-4 0 0-15,3-2 0 16,3 2 0-16,-3 0 0 15,1 0 0-15,4-2 0 16,-4 2 0-16,3 0 0 16,-5-2 0-16,-2 2 0 15,-3 0 0-15,0 0 0 0,0 0 0 16,0 0 0 0,0 0 0-16,0 0 0 0,0 0 0 15,0 0 0-15,0 0 0 16,0 0 0-16,0 0 0 15,0 0 0-15,0 0 0 16,0 0 0-16,0 0 0 16,0 0 0-16,0 0 0 15,0 0 0-15,0 0 0 16,0 0 0-16,0 0 0 16,0 0 0-16,0 0 0 15,-12 0 0-15,-1 0 0 16,-8 0 0-16,-7 0 0 15,-2 0 0-15,6 0 0 0,5 0 0 16,6 0 0-16,-1 0 0 16,3 0 0-16,-4 0 0 15,6 0 0-15,-6 0 0 16,-7 2 0-16,2 0 0 16,-9 1 0-16,8 1 0 15,-1-4 0-15,4 0 0 16,9 0 0-16,-3 0 0 15,-1 0 0-15,-2 0 0 16,5 0 0-16,-1 0 0 16,4 0 0-16,4 0 0 15,-2 0 0-15,1 0 0 16,4 0 0-16,-3 0 0 16,3 0 0-16,0 0 0 15,0 0 0-15,0 0 0 0,0 0 0 16,0 0 0-16,0 0 0 15,0 0 0-15,0 0 0 16,0 0 0-16,0 0 0 16,0 0 0-16,0 0 0 15,0 0 0-15,0 0 0 16,0 0 0-16,0 0 0 16,0 0 0-16,0 0 0 15,0 0 0-15,0 0 0 16,0 0 0-16,0 0 0 0,0 0 0 15,15 0 0-15,3 0 0 16,-2 0 0 0,-1 0 0-16,0 0 0 0,-5 0 0 15,-3 0 0-15,4 0 0 16,7 0 0-16,-1 0 0 16,4 0 0-16,0 0 0 15,-3-5 0-15,4 1 0 16,0 1 0-16,-1 1 0 15,-3 0 0-15,-2 2 0 16,3-3 0-16,-4 1 0 16,-2 0 0-16,1 2 0 15,1-2 0-15,-2 1 0 16,5 1 0-16,4-4 0 16,-4 2 0-16,1 2 0 0,-6 0 0 15,1-3 0 1,-8 3 0-16,1 0 0 0,-7 0 0 15,6 0 0-15,-6 0 0 16,0 0 0-16,0 0 0 16,0 0 0-16,0 0 0 15,0 0 0-15,0 0 0 16,0 0 0-16,0 0 0 16,0 0 0-16,0 0 0 15,0 0 0-15,0 0 0 16,0 0 0-16,0 0 0 0,0 0 0 15,0 0 0 1,0 0 0-16,0 0 0 16,0 0 0-16,0 0 0 15,0 0 0-15,-19 0 0 0,-2 0 0 16,-7 0 0-16,-5 0 0 16,2 0 0-16,-2 0 0 15,5 0 0-15,3 0 0 16,7 3 0-16,4-3 0 15,3 0 0-15,-2 0 0 16,-5 0 0-16,-1 0 0 16,-1 0 0-16,-6 0 0 15,2 0 0-15,-4 2 0 16,7-2 0-16,2 0 0 16,13 0 0-16,-3 0 0 0,6 0 0 15,3 0 0-15,0 0 0 16,0 0 0-16,0 0 0 15,0 0 0-15,0 0 0 16,0 0 0-16,0 0 0 16,0 0 0-16,0 0 0 15,0 0 0-15,0 0 0 16,0 0 0-16,0 0 0 16,0 0 0-16,12 0 0 15,9 0 0-15,1 0 0 16,6 0 0-16,-1 0 0 15,-1 0 0-15,-2 0 0 0,-2 0 0 16,2 0 0 0,-2 0 0-16,5 0 0 0,-2 0 0 15,-3 0 0-15,-1 0 0 16,-2 0 0-16,-2 0 0 16,-2 0 0-16,-1 0 0 15,0 0 0-15,-1 0 0 16,2 0 0-16,-4 0 0 15,0 0 0-15,-2 0 0 16,-1 0 0-16,-1 0 0 16,-3 0 0-16,-1 0 0 15,-3 0 0-15,0 0 0 0,0 0 0 16,0 0 0 0,0 0 0-16,0 0 0 0,0 0 0 15,0 0 0 1,0 0 0-16,0 0 0 0,0 0 0 15,0 0 0-15,-22 0 0 16,-12 0 0-16,-16 0 0 16,1 0 0-16,-5 0 0 15,1 0 0-15,7 0 0 16,0 0 0-16,7 4 0 16,4-3 0-16,2 1 0 15,1-2 0-15,3 0 0 16,12 0 0-16,-1 0 0 0,7 0 0 15,4 0 0 1,3 0 0-16,4 0 0 0,0 0 0 16,0 0 0-16,0 0 0 15,0 0 0-15,0 0 0 16,0 0 0-16,0 0 0 16,0 0 0-16,0 0 0 15,0 0 0-15,0 0 0 16,0 0 0-16,0 0 0 15,11 0 0-15,15 0 0 16,5 0 0-16,6 0 0 16,-3 0 0-16,-2 0 0 15,-3 0 0-15,-1 0 0 16,-4 0 0-16,5 0 0 0,1 0 0 16,-3-2 0-1,1 2 0-15,4 0 0 0,-3-1 0 16,2 1 0-16,-3 0 0 15,-3 0 0-15,1 0 0 16,-6 0 0-16,-1 0 0 16,-1 0 0-16,-3 0 0 15,-6 0 0-15,6 0 0 16,-5 0 0-16,4-2 0 16,-3 2 0-16,4 0 0 15,-9 0 0-15,2 0 0 16,-4 0 0-16,-4 0 0 15,0 0 0-15,0 0 0 16,0 0 0-16,0 0 0 0,0 0 0 16,0 0 0-16,0 0 0 15,0 0 0-15,-4 0 0 16,-25 0 0-16,-9 0 0 16,-9 0 0-16,-6 0 0 15,-4 2 0-15,-4-1 0 16,-3 5 0-16,5-3 0 15,-2-1 0-15,8 1 0 16,3-1 0-16,11-2 0 16,6 2 0-16,17-2 0 15,-2 0 0-15,6 0 0 0,9 0 0 16,-1 0 0 0,2 0 0-16,2 0 0 0,0 0 0 15,0 0 0-15,0 0 0 16,0 0 0-16,0 0 0 15,0 0 0-15,0 0 0 16,0 0 0-16,0 0 0 16,0 0 0-16,9 0 0 15,13 0 0-15,6 0 0 16,5 0 0-16,6 0 0 16,-4 0 0-16,1 0 0 15,2 0 0-15,2 0 0 16,-5 0 0-16,0 0 0 15,-2 0 0-15,-5 0 0 0,-3 0 0 16,-1 0 0-16,-2 0 0 16,-1 0 0-16,-3 0 0 15,0 0 0-15,-5 0 0 16,0 0 0-16,-4 0 0 16,2 0 0-16,-7 0 0 15,3 0 0-15,-1 0 0 16,-6 0 0-16,0 0 0 15,0 0 0-15,0 0 0 16,0 0 0-16,0 0 0 16,0 0 0-16,0 0 0 15,0 0 0-15,0 0 0 16,-24 0 0-16,-11 0 0 0,-8 0 0 16,-15 0 0-1,-1 0 0-15,-5 0 0 0,-1 0 0 16,1 0 0-16,15 0 0 15,3 0 0-15,15 0 0 16,9 0 0-16,8 0 0 16,7 0 0-16,3 0 0 15,4 0 0-15,0 0 0 16,0 0 0-16,0 0 0 16,0 0 0-16,22 0 0 15,9 0 0-15,12 0 0 16,3 0 0-16,0 0 0 0,1 0 0 15,-5-2 0 1,-4-1 0-16,-5-1 0 0,-5 1 0 16,-7 1 0-1,-6-2 0-15,-2 3 0 16,-4-1 0-16,-6 2 0 0,0 0 0 16,-3 0 0-16,0 0 0 15,0 0 0-15,0 0 0 16,0 0 0-16,0 0 0 15,0 0 0-15,0 0 0 16,-3 0 0-16,-18 0 0 16,-16 0 0-16,-6 0 0 15,-10 0 0-15,5 0 0 16,-2 0 0-16,7 0 0 16,7 0 0-16,8 0 0 0,10 0 0 15,8 0 0-15,7 0 0 16,3 0 0-16,0 0 0 15,0 0 0-15,0 0 0 16,0 0 0-16,13 0 0 16,20 0 0-16,1 0 0 15,6 0 0-15,3 0 0 16,-9 0 0-16,9 0 0 16,-3 0 0-16,-1 0 0 15,-8-2 0-15,-3 0 0 16,-13 2 0-16,-5-3 0 15,-10 3 0-15,0 0 0 0,0 0 0 16,0 0 0-16,0 0 0 16,0 0 0-16,-3 0 0 15,-28 0 0-15,-12 0 0 16,-10 0 0-16,-8-2 0 16,-3 2 0-16,5 0 0 15,4 0 0-15,16 0 0 16,19 0 0-16,5 0 0 15,12 0 0-15,3 0 0 16,0 0 0-16,0 0 0 16,10 0 0-16,29 0 0 15,7 0 0-15,4 0 0 16,7 0 0-16,-7 0 0 16,-1-1 0-16,1-1 0 15,-11-2 0-15,-10 1 0 0,-12 1 0 16,-10 0 0-16,-4 2 0 15,-3 0 0-15,0 0 0 16,0 0 0-16,0 0 0 16,0 0 0-16,-16 0 0 15,-21 0 0-15,-5 0 0 16,-11 0 0-16,3 0 0 16,-4 0 0-16,16 0 0 15,14 0 0-15,12 0 0 16,9 0 0-16,3 0 0 15,0 0 0-15,0 0 0 0,6 0 0 16,27 0 0 0,9 0 0-16,0 0 0 0,1 0 0 15,0 0 0-15,-7 0 0 16,-5 0 0 0,-12 0 0-16,-10 0 0 0,-9 0 0 15,0 0 0-15,0 0 0 16,0 0 0-16,0 0 0 15,-37 0 0-15,-18 0 0 16,-12 0 0-16,3 0 0 16,11 0 0-16,14 0 0 15,19 0 0-15,11-3 0 0,6 3 0 16,3 0 0 0,0-2 0-16,0 2 0 0,0 0 0 15,25-2 0-15,14 1 0 16,7-1 0-16,1 0 0 15,1 0 0-15,-4 2 0 16,-13-1 0-16,-10 1 0 16,-6 0 0-16,-15 0 0 15,0 0 0-15,0 0 0 16,0 0 0-16,0 0 0 16,-33 0 0-16,-5 0 0 15,-4 0 0-15,2 0 0 16,9 0 0-16,9 0 0 15,7 0 0-15,9 0 0 0,6 0 0 16,0 0 0-16,0 0 0 16,0 0 0-16,0 0 0 15,0 0 0-15,0 0 0 16,0 0-34-16,0 0 2 16,0 0-13-16,0 0 18 15,0 10-97-15,10 8 12 16,4 6-69-16,-3 4-241 15,0-4 0-15</inkml:trace>
  <inkml:trace contextRef="#ctx0" brushRef="#br0" timeOffset="-70071.3">13128 12793 91 0,'0'0'0'15</inkml:trace>
  <inkml:trace contextRef="#ctx0" brushRef="#br0" timeOffset="-69066.58">13128 12793 126 0,'-71'0'47'16,"71"0"32"-16,0 0-5 16,0 0-9-16,-5 0 31 15,5 0-28-15,0 0 32 16,0 0 7-16,0 0 2 16,0 0 37-16,0 0-72 0,-3 0 21 15,0 0-9-15,3 0-45 16,0 0 55-16,-3 0-22 15,3 0-7-15,0 0 9 16,0 0-55-16,0 0 20 16,0 0 4-16,0 0-38 15,0 0 49-15,0 0-31 16,0 0-24-16,-4 0 30 16,4 0-17-16,0 0-2 15,0 0 27-15,0 0-24 16,0 0 15-16,0 0-30 15,0 0 1-15,0 0-11 0,0 0 20 16,0 0-10-16,0 0 0 16,0 0 7-16,0 0-31 15,0 0 13-15,0 0-53 16,0 0 63-16,0 0-68 16,0 0 66-16,0 0-3 15,0 0-43-15,0 0 46 16,0 0-31-16,0 0-22 15,0 0 37-15,0 0-83 16,0 0-45-16,0 2 81 16,0 1-71-16,0 3 12 15,0-1-62-15,0 4 0 16,0-4 124-16,0 2-30 0,0 0 26 16,0-2 29-16,0 0 7 15,0-3 30-15,0 1 1 16,0-1 0-16,0 0-17 15,0 0 3-15,-3-2-68 16,3 0 64-16,0 0 18 16,0 0 10-16,0 0 85 15,0 0-11-15,0 0 52 16,0 0-41-16,-5 0 30 16,5 0 31-16,0 0-63 15,-3 0 64-15,3 0-70 16,0 0-21-16,-4 0 85 0,4 0-89 15,0 0 16 1,-3 0-3-16,3 0-68 0,0 0 45 16,0 0-52-16,0 1 10 15,-4 1-12-15,4-2 9 16,0 0-7-16,0 2 0 16,0-2 24-16,-2 0-37 15,2 2 13-15,0-2 0 16,0 0-19-16,0 0 28 15,-4 3-9-15,-4 0 0 16,-2 3-80-16,1 1 40 16,7-2-72-16,-2-2-56 15,4 3 93-15,0 4-66 0,0 0 16 16,0 3-14 0,0-5-96-16,0-3 70 0,0-1-152 15</inkml:trace>
  <inkml:trace contextRef="#ctx0" brushRef="#br0" timeOffset="-68838.73">13015 12950 289 0,'0'0'100'0,"0"0"29"0,0 0-4 0,0 0 34 0,0 0 28 0,0 0-101 0,0 0 59 0,0 3-63 15,0-3-9-15,0 0 68 16,0 0-123-16,0 0-2 15,0 0-16-15,0 0-15 0,0 0 7 16,0 4-127-16,0 3 23 16,0 1 25-16,0 4-104 15,0 1-86-15,0-3 17 16,0-2-205-16</inkml:trace>
  <inkml:trace contextRef="#ctx0" brushRef="#br0" timeOffset="-68523.38">13015 12950 353 0,'13'89'309'0,"-13"-89"-166"16,0 0-6-16,0 0 61 16,0 0-65-16,0 0-52 15,0 0 67-15,0 4-75 0,0-4-14 16,0 0-19-16,-4 1-22 15,4 2 3-15,-7 5-21 16,1 0 0-16,-2 3-16 16,2-2 26-16,2 1-10 15,1-5 0-15,-3 2 14 16,4-2-38-16,2 1-1 16,0 2-80-16,0-1-31 15,-4 2-7-15,1-2-46 16,-4-2-3-16,4-1-80 0,3-1 79 15,0 1-11 1</inkml:trace>
  <inkml:trace contextRef="#ctx0" brushRef="#br0" timeOffset="-68084.04">12960 13180 268 0,'0'0'167'0,"0"0"-42"15,0 0 14-15,0 0 52 16,0 0-67-16,0 0-9 15,-16 26-92-15,16-19-12 16,0-7-22-16,0 2 7 16,0 1-16-16,0 4-33 15,0-3-63-15,0 3-16 0,0 1-14 16,0 1 6 0,0 1 14-16,0-3-14 0,0-3 93 15,0-2 47 1,0 1 32-16,0-3 143 0,-8 3 26 15,1-3-3-15,3 0 40 16,1 2-68-16,3-2 6 16,0 0 17-16,0 0-122 15,0 0 32-15,0 0-44 16,0 0-27-16,0 0 32 16,0 0-54-16,0 0 15 15,0 0-17-15,-4 0 15 16,4 0-9-16,-4 0-14 15,4 0 0-15,0 0-22 0,0 0-28 16,0 0-44-16,0 0-10 16,0 0-65-16,0 7-53 15,0 0-28-15,0 0-162 16,0-2 16-16</inkml:trace>
  <inkml:trace contextRef="#ctx0" brushRef="#br0" timeOffset="-66171.54">12925 13345 157 0,'0'0'142'0,"0"0"-26"0,0 0 8 0,0 0 34 15,0 0-18-15,0 0-24 16,0 43-21-16,0-43-57 16,0 0 39-16,0 0 10 0,0 0-37 15,0 0 47-15,0 0-53 16,0-4 10-16,-3-5-10 15,-1-5-34-15,0-2-10 16,1-4 0-16,3-3 21 16,0 0-16-16,0-3-5 15,0 2 0 1,0 1-20-16,0 11 20 16,0 1 0-16,0 10 0 0,0 1 12 15,0 0-5-15,0 0-7 16,0 0 0-16,0 0-15 0,0 0 18 15,0 7-3 1,0 7 0-16,0 5 16 0,0 7 3 16,0-4-13-16,0-1 0 15,0-5 21-15,0-6-14 16,0-2-13-16,0-7 0 16,0-1 11-16,0 0 0 15,0 0-11-15,0 0 0 16,0 0-5-16,0 0 12 15,0-4-7-15,0-8 2 16,0-3 25-16,0-6-28 16,0 0 1-16,3 0 0 15,1 4-7-15,3 1 2 0,-3 7 5 16,-4 6 0 0,0 1 12-16,0 2-17 15,0 0 5-15,0 0 0 0,0 0-19 16,0 2-1-16,0 10 20 15,0 9 0-15,0 7 20 16,3 3-17-16,-3-7-3 16,0-2 0-16,0-10-7 15,0-4 21-15,0-4-14 16,0-4 0-16,0 0 12 16,0 0-4-16,0 0-8 15,0 0 0-15,0 0-4 16,4-4 2-16,-2-12 2 15,7-3 0-15,-3-9 9 0,-2 6-8 16,4-1-1-16,-5 8 0 16,0 6-4-16,-3 0-1 15,4 8 5-15,-4-1 0 16,0 2 16-16,0 0-27 16,0 0 11-16,0 0 0 15,0 0-17-15,0 9 16 16,0 6 1-16,0 15 0 15,0 3 12-15,0-2 2 16,0-5-11-16,0-6-3 16,0-4 3-16,0-6 17 15,0-5-20-15,0-5 0 16,0 0 11-16,0 0 11 0,0 0-18 16,0 0-4-1,0-4 0-15,0-19 9 0,3-4-9 16,9-12 0-16,-3 3 6 15,-2 8-6-15,2 5 0 16,-3 8 0-16,-3 8-12 16,-3 0 20-16,0 5-8 15,0 2 0-15,0 0 6 16,0 0-18-16,0 0 12 16,0 9 0-16,0 15-6 15,0 9 9-15,0 7-3 16,-3-2 0-16,-3-2 5 15,-3-17-12-15,6-3 7 0,3-12 0 16,0-4-4-16,0 0 21 16,0 0-17-16,0 0 16 15,0-1-10-15,0-14 37 16,0-4-39-16,0-8-4 16,12 2 0-16,-6 6 23 15,1 0-23-15,-7 5 0 16,0 4 2-16,0 3-13 15,0 7 11-15,0 0 0 16,0 0-2-16,0 0-6 16,0 0 5-16,0 0 3 15,0 7 0-15,0 10-26 0,0 9 27 16,0-2-1 0,0-1 0-16,0-3 16 0,0-4-16 15,0-8 0-15,0-1 1 16,0-7-9-16,0 0 8 15,0 0 0-15,0 0 0 16,0 0 16-16,0-4-23 16,0-7 7-16,-7-9 0 15,3-3-29-15,2 2 30 16,2-1-1-16,0 3 0 16,0 8-8-16,0 6 5 15,0 5 3-15,0 0 0 16,0 0-28-16,0 0 25 15,0 0 3-15,0 5 0 0,0 14-13 16,-4 7 13-16,-1 6 0 16,2-2 2-16,-1-2-12 15,2-9 18-15,2-3-8 16,-4-11 0-16,4-3 16 16,0-2-16-16,0 0 0 15,0 0 4-15,0 0-4 16,-3-16 8-16,-3-10-8 15,4-5 0-15,2-12 9 16,0 3-11-16,0 3 2 16,11 8 0-16,-5 8-13 15,1 11 14-15,-7 6-1 16,0 4 0-16,0 0 9 0,0 0-14 16,0 4 5-16,0 17 0 15,0 13-21-15,0 6 26 16,0 2-5-16,-3-3 0 15,3-15 14-15,-4-6-18 16,4-10 4-16,0-8 0 16,0 0-17-16,0 0 33 15,0 0-16-15,0 0 20 16,0-19-1-16,0-2 4 16,0-4-23-16,0 4 2 15,0 6-2-15,0 6 1 16,0 6-1-16,0 3 0 15,0 0 20-15,0 0-22 16,0 0 2-16,0 0 0 0,0 0-13 16,0 0 18-16,0 0-5 15,0 0 0-15,0 0 20 16,0 0-25-16,0 0 5 16,0 0-27-16,0 0 23 15,0 0-123-15,0 0-171 16,0 5-385-16</inkml:trace>
  <inkml:trace contextRef="#ctx0" brushRef="#br0" timeOffset="-57906.34">19271 8448 188 0,'0'0'67'0,"0"0"50"15,0 0-8-15,0 0-28 0,0 0 36 16,0 0-33-16,0 0 62 15,139 8 17-15,-131-8-46 16,-8 0 10-16,0 0-17 16,0 0 17-16,0 0-24 15,0 0-73-15,0 0 38 16,0 0 16-16,0 0-49 16,0 0 41-16,0 0-62 0,0 0-4 15,0 0 15-15,0 0-5 16,0 0-9-16,-15-1-11 15,-10-8 18-15,-8 0-18 16,-2 2 0-16,-7 2 0 16,3-1-13-16,-5 5 26 15,3-2-13-15,-1 3 0 16,-4 0 0-16,-4 0 0 16,-4 15 0-16,-2 8 0 15,-8 8-15-15,-1 7 30 0,-2 6-15 16,0-1 0-16,8 4 0 15,0 1-4 1,10 4 4-16,3 9 0 0,3 5-7 16,7 7 18-16,8 3-11 15,7-2 0-15,14-6 0 16,7-9 0-16,0-10 0 16,0-7 0-16,22-5-9 15,6-6 18-15,8-1-9 16,10-6 0-16,3-5 0 15,7-5 0-15,9-5 0 16,5-7 0-16,-2-2-9 16,2 0 18-16,7 0-9 15,0-9 0-15,5-9 0 0,7-2 0 16,7 0 0-16,-4-4 0 16,3-3 0-16,-6-1-4 15,-8 1 4-15,-2-1 0 16,-12-2-10-16,-7 1-4 15,-10 3 6-15,-15-2 8 16,-2 3-9-16,-11 1 11 16,-6 5-2-16,-11 3 0 15,-5 2 9-15,0 3-11 16,0-2 2-16,-15-5 0 16,-10-1 5-16,-2 0 5 15,-10-2 2-15,-5 3-3 16,-8 3-9-16,-14 3 0 0,-14 5 0 15,-10 7 0-15,-13 0 0 16,2 0 0-16,14 5 0 16,14 5 0-16,21-1 0 15,16 3 0-15,7-3 0 16,14 3 0-16,2 2 0 16,11 4 0-16,0 0 0 15,0 9-113-15,29 0-108 16,34-1-114-16,23-4-111 15,9-8-239-15</inkml:trace>
  <inkml:trace contextRef="#ctx0" brushRef="#br0" timeOffset="-57071.07">20373 9425 57 0,'0'0'439'15,"0"0"-324"-15,0 0 20 0,0 0 38 16,0 0-21-16,0 0-40 16,-12 82-58-16,12-82 25 15,0 0 0-15,0 0 22 16,0 0 17-16,0 0-65 15,0-19 19-15,0-16-45 16,0-7-25-16,22-8 28 16,6-1-23-16,-1-1 9 15,4-1 0-15,-7 3-13 16,-2 1 18-16,-9 9-21 16,-2 6 4-16,-7 13 7 15,-4 8-8-15,0 10 3 16,0 3-3-16,0 0 8 0,0 0-11 15,0 0 0-15,0 4 0 16,0 14-6-16,0 4 6 16,0-2 0-16,3-5-1 15,14-4-6-15,5-6 1 16,3-5 6-16,0 0 0 16,6 0 1-16,2-7 3 15,-2-5-4-15,2 0 0 16,-12 7-4-16,-4 5 4 15,-3 0 0-15,-7 0 0 16,-3 0 5-16,-4 4-1 16,0 9-4-16,0 6 0 15,0 1-30-15,4 2-53 16,7 1-36-16,10-4-180 16,15-5-49-16,2-5-109 0</inkml:trace>
  <inkml:trace contextRef="#ctx0" brushRef="#br0" timeOffset="-56490.07">21494 9200 492 0,'0'0'118'0,"0"0"2"0,0 0 121 0,0 0-66 0,0 0-23 15,0 0 12-15,10-24-51 16,-10 20-51-16,0-1-10 15,-3 2-21-15,-12 3 20 0,-1 0-23 16,-2 0-13-16,-8 0-15 16,-9 1 4-16,-5 17-5 15,-1 3 1-15,-2 3 0 16,0 4 12-16,0 1-9 16,7 4 14-16,2 5 9 15,5-2-19-15,12 0 37 16,10-1-18-16,7-3-21 15,0-6 32-15,0-4-29 16,0-4 16-16,13-8-24 16,5-5 5-16,-3-5-5 15,7 0 0-15,-3-1 1 16,21-25 14-16,6-13-15 0,3-8 0 16,-3-1 0-16,-6 5-17 15,-4 8 14-15,-12 6-18 16,-2 6 20-16,-12 9-14 15,-3 6 17-15,-2 3-2 16,-5 5 0-16,0 0-6 16,0 0 6-16,0 0 0 15,0 5 0 1,9 9 11-16,-2 5 0 0,5 3 12 16,-3 1-13-16,0 1-4 15,-3-1-6-15,1 0 0 16,4-3 0-16,-4-1 0 0,4-4 0 15,2-1-31 1,2-3-89-16,7-5-100 0,6-6-160 16,3 0-68-16,2 0-208 15</inkml:trace>
  <inkml:trace contextRef="#ctx0" brushRef="#br0" timeOffset="-56007.75">22192 9587 961 0,'0'0'191'16,"0"0"-27"-16,0 0 39 0,0 0-82 15,0 0-73-15,0 0-35 16,-113-94 11-16,113 61-24 16,18 0 4-16,21-1 13 15,11 5-17-15,3 5 0 16,-7 6-1-16,4 7 6 16,-4 10-12-16,-7 1 7 15,0 0 0-15,-3 8-10 0,-8 14 28 16,-3 3-17-1,-7 7 30-15,-18 1-5 0,0 0 45 16,0 4-18 0,-14-2-20-16,-12-6 26 0,2-3-44 15,-4-8-8-15,3-3-7 16,-11-4 0-16,0-1 0 16,-6-5 0-16,-4-5 0 15,0 0 0-15,-11 0 0 16,0-15-24-16,7-8-91 15,8-8-96-15,27-9-111 16,15-7-91-16,0-10-81 16</inkml:trace>
  <inkml:trace contextRef="#ctx0" brushRef="#br0" timeOffset="-55625.52">22892 8543 599 0,'0'0'150'0,"0"0"-72"0,0 0 77 15,0 0 2-15,0 0-71 16,0 0 65-16,-42-54-62 16,42 54-74-16,0 0 22 15,0 25-36-15,-4 15 90 16,-3 14 9-16,-1 10-49 0,-2 5 37 15,-8 7-17 1,-3-1-20-16,-4 3 12 16,-3 1-55-16,0-4-2 0,-1-6-6 15,1-10 0-15,6-10 0 16,0-10 0-16,9-8 0 16,10-6 0-16,-5-5 0 15,5 1 0-15,3 2 0 16,-4-2 0-16,1 0 0 15,3-2 0-15,0-4-86 16,0-2-124-16,0-6-216 16,25-7-157-16</inkml:trace>
  <inkml:trace contextRef="#ctx0" brushRef="#br0" timeOffset="-55246.57">23150 9310 389 0,'0'0'315'0,"0"0"-214"0,0 0 24 0,0 0 85 0,0 0-58 0,0 0 96 15,0 67-83-15,0-33-67 16,0 1 29-16,-2-2-47 16,-5-3-57-16,3-3-9 15,1 0-14-15,0-5 0 16,-2-3 0-16,2-3 0 16,3-5 0-16,-4-3 0 15,4-3 0-15,0-1 0 16,0-3 0-16,0-1-47 15,0 0-77-15,0 0-86 16,0 0-130-16,0-10-50 16,0-14-546-16</inkml:trace>
  <inkml:trace contextRef="#ctx0" brushRef="#br0" timeOffset="-55012.62">23343 9067 811 0,'0'0'226'0,"0"0"-49"0,0 0 69 0,0 0-81 0,0 0-79 16,0 0-20-16,-18-21-60 15,15 21-6-15,3 0-1 16,0 0-35-16,0 13-36 0,0 10-151 15,18 5-90-15,4 3-150 16</inkml:trace>
  <inkml:trace contextRef="#ctx0" brushRef="#br0" timeOffset="-54403.15">23875 9377 681 0,'0'0'117'0,"0"0"55"0,0 0-43 16,0 0-2-16,0 0-72 15,0 0-26-15,-64-28 26 16,32 28-52-16,-10 0 31 15,-8 9-7-15,-3 14-3 16,0 7 50-16,-1 5-41 16,12 3 24-16,11 2 23 15,6 0-43-15,17-3 31 16,8-9-19-16,0-4-32 16,0-5 37-16,0-7-43 15,18-1-10-15,4-6 2 0,2-5 11 16,4 0-14-1,8-2 0-15,10-18 13 0,0-9-17 16,4-4 4-16,-1-3-4 16,-3-2 0-16,-10 3-41 15,-14 0 21-15,-13 6-14 16,-9 4-47-16,0 4 47 16,0 8 7-16,0 6 29 15,-6 1-10-15,3 4 21 16,3 2-9-16,0 0 17 15,0 8-15-15,0 15 35 16,-4 11 20-16,4 4-10 16,0-1 24-16,-4-4-36 15,4-4 18-15,0-4-37 16,0-5-7-16,0-4-12 0,0-4 3 16,0-3-23-16,0-2-50 15,0-1-108-15,17-3-52 16,2 0-96-16,6-3-57 15,-4 0 27-15</inkml:trace>
  <inkml:trace contextRef="#ctx0" brushRef="#br0" timeOffset="-53825.98">24142 9340 570 0,'0'0'108'0,"0"0"-102"0,0 0 59 0,0 0 24 0,0 0 68 16,0 0 0-16,3 75-51 15,-3-42 51-15,-7 2 22 16,-11 3-89-16,1 0 16 15,3-1-37-15,3-6-19 16,4-7-7-16,-1-6-28 16,8-8 18-16,0-5-25 15,0-2-1-15,0-3-5 0,0 0-2 16,0 0 0 0,5-9-6-16,26-16-16 0,5-8 17 15,6-4-31-15,4 3-29 16,-4 1 61-16,-2 5-29 15,-4 5 4-15,-5 6 24 16,-13 6-15-16,-5 8 18 16,-7 0 2-16,-3 3 0 15,3 0-10-15,1 8 28 16,8 11-6-16,-6 6 53 16,6 2-45-16,-3 6 55 15,-2 4-30-15,-3 1-22 0,-4 0-14 16,2 0-9-1,-5-6 0-15,0-2 0 0,0-4 0 16,0-5 0-16,0-9 0 16,0-6 0-16,0-6 0 15,0 0-30-15,0-2-114 16,0-24-48-16,0-11-303 16,0-6-102-16</inkml:trace>
  <inkml:trace contextRef="#ctx0" brushRef="#br0" timeOffset="-53368.33">25518 8642 396 0,'0'0'174'0,"0"0"-81"0,0 0 112 16,0 0 57-16,0 0-115 15,0 0-29-15,4-36-22 16,-4 58-85-16,0 16 46 16,0 13 67-16,0 7-68 15,0 8 24-15,-4 6-17 16,-2 10 4-16,-9 5 17 0,2 3-70 15,-8-3-14 1,2-3 0-16,1 0 0 0,0-6 0 16,5-3 0-16,2-12 0 15,7-11 0-15,4-13 0 16,0-10 0-16,0-4 0 16,0-6 0-16,0-4 0 15,0-1 0-15,0-7 0 16,0-2 0-16,0-3 0 15,0-2 0-15,-3 0 0 16,-7 0-143-16,-1-3-53 16,-7-13-233-16,-11-7-112 15</inkml:trace>
  <inkml:trace contextRef="#ctx0" brushRef="#br0" timeOffset="-52945.36">24685 9406 359 0,'0'0'167'0,"0"0"-28"0,188-16 32 0,-81 1-30 16,32-10 4-1,17-4 0-15,13-8 5 0,3 0 45 16,-10 1-105-16,-10 1 1 16,-14 4-2-16,-9 1-48 15,-15 5 13-15,-20 5-25 16,-22 5-15-16,-26 9 13 16,-22 0-27-16,-12 6 0 15,-9 0 0-15,-3 0 0 16,0 0 0-16,0 0 0 15,0 0 0-15,0 0 0 16,0 0 0-16,0 0 0 16,0 0 0-16,0 0-95 15,0 0-34-15,0 0-34 16,0 9-168-16,0 4 15 0,-6 4-128 16</inkml:trace>
  <inkml:trace contextRef="#ctx0" brushRef="#br0" timeOffset="-51523.07">18721 10398 79 0,'0'0'292'0,"0"0"-158"0,0 0 43 16,68-113 7-16,-47 89-9 16,-5 5-8-16,-10 7-43 15,-3 8 13-15,-3 4 37 16,0 0-141-16,0 0 35 16,0 0-36-16,0 21-31 15,0 16 34-15,0 15-18 16,0 15 17-16,0 9 17 15,0 9-43-15,0 3 40 16,-9 4-20-16,-17 2-24 0,0-5 36 16,5-9-35-16,1-12-5 15,5-17 0-15,0-15 0 16,9-13 0-16,3-11 0 16,3-7 0-16,0-5 0 15,0 0 0-15,0 0 0 16,0-2 0-16,0-22 0 15,0-14 0-15,0-18 0 16,18-16 0-16,19-11 0 16,7-6 0-16,9-3 0 15,7 3 0-15,4 3 0 0,4 8 0 16,-4 12 0 0,-8 12 0-16,-7 17 0 0,-3 13 0 15,-6 11 0-15,3 3 0 16,-4 5 0-16,-1 5 0 15,1 0 0-15,5 1 0 16,-5 17 0-16,7 6 0 16,-8 7 0-16,1 9 0 15,-2 3 0-15,-3 6 0 16,-1 3 0-16,-5 3 0 16,-4 5 0-16,-11 2 0 15,-13 7 0-15,0 4 0 16,-13 0 0-16,-26-4 0 0,-10-2 0 15,-1-10 0-15,-2-8 0 16,-3-7 0-16,-4-9 0 16,-12-7 0-1,-8-5 0-15,-6-6 0 0,-5-5 0 16,7-9 0-16,0-1 0 16,-2-4 0-16,10-20 0 15,20-2 0-15,18 2 0 16,37-1-181-16,0-1-129 15,68 0-274-15,28-3-175 16</inkml:trace>
  <inkml:trace contextRef="#ctx0" brushRef="#br0" timeOffset="-50818.41">20485 11007 580 0,'0'0'30'15,"0"0"82"-15,0 0 109 16,0 0-36-16,0 0-8 15,186-16-59-15,-148 0 22 16,-2-3-56-16,-1 0-63 16,-6-2 31-16,-12 2-47 15,-2-2-3-15,-9-1 29 0,-6-1-21 16,5 1 0 0,-5 2 16-16,0 8-23 0,0 4 50 15,0 4-27 1,0 2 7-16,0 2 23 0,-5 0-56 15,-8 0 30-15,-12 6-30 16,-8 14 31-16,-9 12-44 16,-11 11 13-16,-3 11 0 15,-6 7 24-15,2 5-24 16,11-4 0-16,2-7 0 16,19-11 0-16,14-11 0 15,14-9 0-15,0-5 0 16,0-7 0-16,8 1 0 0,9-5 0 15,4 0 0-15,-3-4 0 16,4-2 0-16,5-2 0 16,1 0 0-16,12 0 0 15,6-12 0-15,12-12 0 16,4-8-73-16,10-2-215 16,6-1-159-16,-4 5-168 15</inkml:trace>
  <inkml:trace contextRef="#ctx0" brushRef="#br0" timeOffset="-50212.83">21621 10750 496 0,'0'0'316'0,"0"0"-139"0,0 0 53 16,0 0-37-16,0 0-21 0,0 0-62 15,-120 3-88 1,80 13 27-16,-2 3-17 0,3 5-31 15,10 2 60 1,9 0-42-16,12-1 8 0,8 1 23 16,0-4-45-16,22-3 31 15,11-1-33-15,1-4 20 16,-1-4-8-16,1-3-10 16,-6 1-4-16,-3-4 3 15,-4 1-4-15,-6 2 0 16,3 1 0-16,-7 0 0 15,0 4 0-15,-1 3 0 16,-4 1 0-16,-1 6 0 16,-5-1 0-16,0 0 0 15,0 0 0-15,0 1 0 0,-18 3 0 16,-10 1 0 0,-11 4 0-16,-11-1 0 0,-14 1 0 15,-4-6 0-15,5-4 0 16,6-10 0-16,11-5 0 15,4-5 0-15,2 0 0 16,8-5 0-16,3-17 0 16,19-3 0-16,10-9-110 15,6-6-236-15,44-1-175 16,18 1-249-16</inkml:trace>
  <inkml:trace contextRef="#ctx0" brushRef="#br0" timeOffset="-49760.68">22441 10793 620 0,'0'0'111'0,"0"0"142"0,0 0-44 16,0 0-8-16,0 0 39 0,0 0-139 16,0 0 31-16,-92 36-69 15,8 1-45-15,-5 8 52 16,0 0-41-16,6 0-29 15,13 2 0-15,14-7 0 16,23-1 0-16,20-4 0 16,13-5 0-16,0-8 0 15,10-1 0-15,26-5 0 16,2-6 0-16,2-1 0 16,6-6 0-16,0-3 0 15,3 0 0-15,5 0 0 16,3-8 0-16,-5-8-29 15,5-1-172-15,-4-1-162 16,2-1-96-16,-6 2-185 0</inkml:trace>
  <inkml:trace contextRef="#ctx0" brushRef="#br0" timeOffset="-49234.17">22723 11051 493 0,'0'0'152'0,"0"0"-58"0,0 0 168 15,0 0-71-15,0 0-41 16,181-25-5-16,-132 9-57 15,1 0-46-15,-4-8-11 16,-7 2-16-16,-4 1 19 16,-10 0-34-16,-10 5 0 15,-15 2 8-15,0 6-3 16,0 2 36-16,-22 1-18 16,-15 5-6-16,6 0 43 15,-5 0-42-15,2 0-2 16,-6 18 12-16,1 8-22 0,-3 7 26 15,3 1 5-15,6 1-13 16,13-1 11 0,5-4-35-16,12-1 0 0,3 1 0 15,0-2 0-15,0-4 0 16,3-2 0-16,22-2 0 16,0-6 0-16,0-2 0 15,-1-4 0-15,-2-1 0 16,-1-1 0-16,0-1 0 15,0 0 0-15,4-2-127 16,3 1 9-16,15-4-117 16,3-4-76-16,9-20-7 15,-2-5-186-15</inkml:trace>
  <inkml:trace contextRef="#ctx0" brushRef="#br0" timeOffset="-48577.86">23687 10869 614 0,'0'0'191'0,"0"0"-57"16,0 0 71-16,0 0-40 15,0 0-61-15,0 0 38 16,-21 23-107-16,6 10 22 0,2 8 16 16,-5 3-24-1,-7 6 45-15,4 0-20 0,0-1-33 16,-1-2 15-16,4-7-48 16,8-9-3-16,3-10-5 15,7-8 0-15,0-9 0 16,0-4 0-16,0 0 0 15,0 0 0-15,0 0 0 16,0 0 0-16,0-2 0 16,20-17 0-16,13-7 0 15,6-5 0-15,3-4 0 16,4 4 0-16,-3 0 0 16,-1 5 0-16,2 4 0 0,-5 5 0 15,1 3 0 1,-9 7 0-16,0 4 0 0,-1 3 0 15,-6 0 0-15,1 0 0 16,-7 2 0-16,-2 12 0 16,-1 7 0-16,-5 3 0 15,-10 7 0-15,0 2 0 16,0 5 0-16,0 1 0 16,-13 1 0-16,-5 0 0 15,-4-2 0-15,-2-3 0 16,6-8 0-16,0-5 0 0,8-6 0 15,3-9 0-15,2-4 0 16,5-3 0-16,0 0 0 16,0 0 0-16,0 0 0 15,0-19-180-15,0-12-229 16,0-11-75-16,0-5-303 16</inkml:trace>
  <inkml:trace contextRef="#ctx0" brushRef="#br0" timeOffset="-48148.77">24830 10277 529 0,'0'0'78'0,"0"0"-53"16,0 0 88-16,0 0 51 15,0 0-53-15,0 0-72 16,7-2 98-16,4 26 65 16,-5 10-86-16,-6 13 60 15,0 12-83-15,0 9-20 16,0 5 22-16,0 6-54 16,-9-1 14-16,-9 6-55 15,-1-1 0-15,10-5 0 16,9-7 0-16,0-10 0 0,0-9 0 15,0-5 0 1,9-9 0-16,6-7 0 0,3-6 0 16,-7-8 0-16,-5-6 0 15,-3-4 0-15,-3-6 0 16,0-1 0-16,0 0 0 16,0 0 0-16,0 0 0 15,0 0 0-15,-7 0-74 16,-13 0-213-16,-8-8-134 15,3-10-66-15,4-7-104 16</inkml:trace>
  <inkml:trace contextRef="#ctx0" brushRef="#br0" timeOffset="-47770.09">24216 10950 462 0,'0'0'284'0,"0"0"-247"0,0 0 144 16,0 0 26-16,0 0-58 16,273-96 45-16,-144 64-4 15,15-2-104-15,10-4 26 0,-10 0-12 16,-5 1-80-16,-11-2 5 15,-14 6-25-15,-15 7 0 16,-17 5 0-16,-18 7 0 16,-22 5 0-16,-16 4 0 15,-13 3 0-15,-10-1 0 16,-3 3 0-16,0 0 0 16,0 0 0-16,0 0 0 15,0 0 0-15,0 0 0 16,0 0 0-16,-28 8 0 15,-25 10-266-15,-20 10-506 16</inkml:trace>
  <inkml:trace contextRef="#ctx0" brushRef="#br0" timeOffset="-36319.62">13199 12792 203 0,'0'0'387'0,"0"0"-322"15,0 0-11-15,0 0 75 16,0 0-71-16,0 0-18 16,-33 0-40-16,33 0-24 15,0 0-57-15,-7 0-71 16,-2 0-78-16,0 3-28 16</inkml:trace>
  <inkml:trace contextRef="#ctx0" brushRef="#br0" timeOffset="-34236.7">13074 12767 555 0,'0'0'61'0,"0"0"2"15,0 0 31-15,0 0-5 16,0 0 38-16,0 0-96 0,-59-62 3 15,59 56-8-15,0 5-15 16,0 1-11-16,0 0 0 16,0 0 6-16,0 0-23 15,0 0 4-15,0 0 13 16,13 0-8-16,-2 7 19 16,-7 5-11-16,-4 3 25 15,0 5-22-15,0-4 89 16,0 2-75-16,-15-11 15 15,2-2 45-15,-5-1-75 16,-8-4 48-16,2 0-32 16,-9-4-9-16,9-11-15 15,2-9 6-15,12 1 0 16,7 4-19-16,3 1 25 0,0 8-6 16,0 2 0-16,0 4 2 15,3 4-26-15,11 0 24 16,6 0 0-16,2 0-2 15,0 6 10-15,-7 9-8 16,-9-1 0-16,-3-1 2 16,-3-1-7-16,0-1 10 15,0-7-5-15,0-4 11 16,-3 0 17-16,-7 0-16 16,-5 0-9-16,-3-11 12 15,9-5-30-15,2-3 5 0,7-1 10 16,0 5-3-1,0 6 13-15,0 1-17 16,9 8 7-16,6 0-5 0,-1 0-21 16,3 1 26-16,1 10 0 15,-5 4-3-15,0-4 27 16,-11-2-24-16,-2-1 0 16,0 0 10-16,0-4 35 15,0 4-41-15,0-5 22 16,-6-2 2-16,-3-1 3 15,7 0-22-15,2 0-9 16,0 0-48-16,0-1 6 0,0-13-175 16,21 4-136-16,4 3-259 15</inkml:trace>
  <inkml:trace contextRef="#ctx0" brushRef="#br0" timeOffset="-31327.18">13024 13067 76 0,'0'0'0'0,"0"0"-2"15,0 116-2-15,-3-95 4 16,3-12-1-16,0-9-1 16</inkml:trace>
  <inkml:trace contextRef="#ctx0" brushRef="#br0" timeOffset="-16867.72">10140 8153 205 0,'0'0'37'15,"0"0"-37"-15,0 0 0 16,0 0 117-16,0 0-95 16,0 0 51-16,0 0-57 15,-12-3 7-15,9 3 24 16,3 0-45-16,0 0 26 0,0 0 2 16,0 0 1-16,0 0-31 15,-4 0 56-15,4 0-37 16,0 0 91-16,0 0-96 15,-3 0 37-15,-5 0 27 16,1-4-46-16,-3 1-5 16,-1-1-27-16,4 1 8 15,-1 1 18-15,1 0-12 16,4 2-4-16,-3 0-10 16,6 0 40-16,-4-2-40 15,4 2 0-15,-5-1 19 0,3-1 0 16,2 2-10-1,-4-3-9-15,-3 3 0 0,4-4 47 16,-9 1-47-16,3 1 0 16,-3 0 0-16,-6 0-21 15,4 0 27-15,-3-1-6 16,-1 1 0-16,5 1 46 16,1-1-48-16,2-2 2 15,2 3 0-15,1-2-28 16,0 0 28-16,-1 3 0 15,5-1-2-15,0 1 53 16,0 0-51-16,-1 0 0 16,-4 0 0-16,-2 0-25 15,-5 0 31-15,-1 0-6 0,-2 0 0 16,-1 0 46 0,5 0-54-16,1 0 8 0,-6 0 0 15,10 0-25 1,-6 0 27-16,8 0-2 15,-4 0 0-15,4 0 57 0,-8 0-64 16,-3 0 7-16,1 3 0 16,0 2-39-16,2 1 44 15,5-3-5-15,2-1 0 16,4-1 43-16,1 1-54 16,-1-2 11-16,2 0 0 15,2 0-32-15,0 0 38 16,0 0-6-16,-4 0 0 15,-4 4 34-15,-5 3-41 16,-6 1 7-16,5 1 0 16,1 2-40-16,-2-3 46 15,0 1-6-15,5 0 0 16,-8-2 43-16,5 0-53 16,-2 1 10-16,-3 1 0 15,5 3-37-15,-2 4 40 16,-3 1-3-16,-4 4 0 15,-2-2 40 1,2 1-47-16,4-3 7 16,5-5 0-16,2 0-38 15,0-2 41 1,5-1-3-16,1 0 0 16,2 1 37-1,-1 2-43-15,1 3 6 16,3-3 0-16,0 4-37 0,0-4 45 15,0 4-8-15,0-2 0 0,0 1 46 0,0-1-39 16,0 0-7-16,0 0 0 0,0-2-30 16,0 2 40-16,0-2-10 15,0 0 0-15,0 1 54 0,0-1-47 16,0-2-7-16,0 1 1 16,0 2-17-16,0-1 30 15,0 1-14-15,0 2 0 16,0 0 48-16,0 4-45 15,0 1-3-15,0 2 0 0,0-1-39 16,0-4 46 0,0 2-7-16,0 0 0 15,0-1 40-15,0-1-42 16,0 1 2-16,0 1 0 16,0 0-36-1,0 0 43-15,0 1-7 16,0 0 1-16,0 3 46 15,0 4-23 1,0 1-24-16,0 3 10 0,0-2-29 16,0 2 29-16,3-3-10 15,4 0 0-15,2-5 50 0,-3-3-41 16,1-2-9-16,-3 1 0 16,0 1-38-16,3 2 43 15,-1 4-5-15,2-2 0 0,2 1 41 16,5-6-30-16,-5-1-11 15,-4-6 0-15,3-3-42 0,0-2 44 16,-1-2-2-16,6 0 0 16,1 0 38-16,-2 0-43 15,8 2 5-15,1 2 0 16,3 0-38-16,4-1 41 16,-1 3-3-16,0-2 0 15,0-2 39-15,1-2-40 16,0-2 1-1,-1 1 0-15,-4-4-36 16,4 0 35 0,-1 0 1-16,1 0 0 15,-4 0 37 1,5 0-38-16,-5 0 1 0,0 0 0 16,1 0-33-16,5-7 48 15,1-5-15-15,6-4 0 16,0-3 40-16,-4-4-35 0,-2 4-5 15,-5 0 0 1,-5 2-24-16,-3-1 38 0,-3-3-14 16,-2-2 0-1,-1-1 25-15,-3 0-36 16,3-1 11-16,-2 1 0 0,1-4-14 16,6-2 19-16,1 1-5 15,3-3 0-15,-3-1 19 16,4 0-29-16,-9 0 10 15,2 6 0-15,-6 7-14 16,0 6 24 0,-6 1-10-16,0 1 0 15,4 4 23-15,-7-3-41 16,0-1 18 0,5-2 0-16,-5-3-12 15,3-2 29 1,0-2-17-16,1 0 0 15,-1 2 6-15,1 3-26 16,-2 1 20-16,-2-1 0 16,0 4-3-16,0 0 17 15,0-1-14-15,0-1 0 0,0-1 20 16,0-9-43-16,-6-5 23 0,-1-4 0 16,7 0-10-16,0 3 33 0,0 6-23 15,0 3 0-15,-3 2 18 16,-5 0-12-16,-5 1 8 15,-2-1-14-15,-7-3 26 16,1-5 23 0,0-1-49-16,-4-2 0 15,0 3 1-15,1 2-23 16,-1 4 22-16,0 6 0 0,0 3-5 16,1 1 35-16,2 8-50 0,-6 3 20 15,-1 24-181-15,1 30-50 16,-15 12-226-1,4 5-204-15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4-02-02T21:05:48.970"/>
    </inkml:context>
    <inkml:brush xml:id="br0">
      <inkml:brushProperty name="width" value="0.05292" units="cm"/>
      <inkml:brushProperty name="height" value="0.05292" units="cm"/>
      <inkml:brushProperty name="color" value="#FF0000"/>
    </inkml:brush>
  </inkml:definitions>
  <inkml:trace contextRef="#ctx0" brushRef="#br0">19967 15049 17 0,'0'0'37'16,"0"0"-15"-16,0 0-17 15,0 0 7-15,0 0 4 16,0 0-1-16,0 0 3 16,0 0-17-16,0 16 0 15,0-12 18-15,0-2-2 16,-2 2 4-16,2-2 17 16,0-2 0-16,-2 2 6 15,2-2-14-15,-2 0 1 16,2 0 9-16,0 0-13 0,0 0 12 15,-3 0 0-15,3 0-3 16,0 8 9-16,0 2-19 16,0 12 6-16,0 0 16 15,0 9-20-15,3 1 10 16,1-2 1-16,2 2-21 16,0 0 17-16,-2-4-34 15,2-2 14-15,-3-4 5 16,-1-6-20-16,4 0 14 15,0 0-10-15,-2-2-2 16,-2-6 9-16,0-2-4 16,-2-2-7-16,0-4 10 0,0 0-7 15,0 0 5-15,0 0 3 16,0 0-7-16,0 0 32 16,0 0-26-16,0 0 4 15,0 0 19-15,0 0-21 16,-12 4 3-16,-3 0-6 15,1 0-7-15,-1 2 21 16,-1-2-23-16,-1 2 8 16,-3 2 12-16,2-4-16 15,0 2 16-15,3-2-6 16,-5 0-12-16,1 4 27 16,4-4-25-16,-1 5 5 15,1-4 24-15,1 4-18 0,1-4 14 16,0 4-8-16,-3-4-19 15,-2 3 14-15,-1-3-16 16,-4 0 0-16,-2 2 8 16,-2-1-3-16,2-2-2 15,-4-3-3-15,2 2 3 16,0 1 17-16,0-2-17 16,2 2-3-16,3 0 9 15,2 0 1-15,0-4-10 16,5 0 0-16,-4 0 6 15,-1 0 5-15,-1 0-11 16,-6 0 0-16,0 0 4 0,0 0-1 16,0 4 3-1,-2 0-6-15,2 2 4 0,-4-2 2 16,5-4-6-16,-1 1 0 16,0-1-1-16,-2 0 8 15,2 0-7-15,1 0 0 16,-1 0 1-16,2 0 5 15,-1 0-6-15,-1 3 0 16,-2-1 0-16,0 2 8 16,0 0-8-16,-2 0 0 15,2 0 4-15,-2 0-2 16,-2 2-2-16,-3-6 0 16,1 4 0-16,-2 0 6 0,-1 0-6 15,1 0 0 1,-3 2 4-16,-5-2-8 0,1 0 4 15,-1-4 0-15,0 0-2 16,6 0 6-16,-4 0-4 16,3 0 0-16,0 0 3 15,-3 2-2-15,3-2-1 16,-2 2 0-16,-1-2 0 16,-3 0 5-16,-1 0-6 15,-5 0 1-15,4 0 0 16,-2 6-5-16,2-2 5 15,1 0 0-15,5 0-4 16,-1 2 13-16,3-2-9 16,5-4 0-16,-1 4 4 0,7-4-4 15,2 2 0-15,2-2 0 16,1 0-1-16,0 0 4 16,-3 0-4-16,-2 0 1 15,0 0 0-15,0 0-1 16,-4 0 1-16,-5 0 0 15,-3 0-6-15,1 0 11 16,-4-2-6-16,-1 2 1 16,-4-8 0-16,-2 4-8 15,-2-2 8-15,1-2-1 16,4 2-8-16,-2 2 11 0,6-4-2 16,3 4 0-1,1 2 0-15,7 0-4 0,0 2 4 16,2 0 0-16,1-2-6 15,-1 0 10-15,2 0-8 16,-2-2 4-16,0 0 0 16,-2 0-11-16,-1 2 11 15,3-2 0-15,-4 4-6 16,3 0 7-16,1 0-1 16,2 0 0-16,2-4 6 15,0 4-11-15,-2-4 5 16,-2-4 0-16,-2 3-5 15,0 4 10-15,-5-3-9 16,-1 4 4-16,-1 0-11 0,-1 0 3 16,3 0-3-16,4 0 11 15,8 0-10-15,1 0 20 16,2 0-10-16,1 0 0 16,-5 0 1-16,1 0-8 15,-1 0-3-15,-6 0 1 16,2-6-2-16,-8 2-10 15,-1 1 14-15,5 2-20 16,1-3 27-16,5 4-11 16,3-4 11-16,-1 0 0 15,2-1-6-15,6 0 7 16,-4-5-2-16,5 2-4 16,1-1-6-16,-2 0-1 0,6-5 12 15,-7-7-5 1,3-1-5-16,-4-6 5 0,3-2 5 15,3 2 0-15,-3-2 4 16,5 10-7-16,2 2 3 16,1 6 0-16,6 2-1 15,2 6 7-15,2 4-6 16,-2-4 2-16,2 4 2 16,-2-4-8-16,-1-4 0 15,-1 2-38-15,-3-2-42 16,0 2-43-16,1 6-21 15,4 0-32-15,-1 0 26 16,3 10-10-16,0 12 5 16,3 8-54-16</inkml:trace>
  <inkml:trace contextRef="#ctx0" brushRef="#br0" timeOffset="2621.08">8088 7867 30 0,'0'0'51'0,"0"0"7"15,0 0 1-15,0 0-7 0,0 0 17 16,0 0-6-16,0 0 11 16,2 0 19-16,-2 0-25 15,0 3 4-15,0 1-3 16,-16 3-10-16,-4 2-17 15,-12 1-18-15,-3 3-4 16,-3-1 29-16,-8 2-31 16,-4 1 4-16,-3-1-9 15,2-1 14-15,8-4 3 16,14-4-22-16,14-3-8 0,3-2 28 16,8 0-24-1,0 0-1-15,-3 0 1 0,5 0 3 16,2 0-3-16,0 0-4 15,0 0 0-15,0 0 15 16,0 0-11-16,0 0 5 16,0 0-2-16,0 0-2 15,0 0-2-15,0 0-3 16,0 0 0-16,0 0-2 16,0 0 8-16,0 2-6 15,0 0 2-15,0 2 2 16,0 2-6-16,0 6 2 15,0 6 0-15,-4 8 18 16,-1 4-15-16,0 2 8 16,1 0-1-16,2 4-10 0,-1 2 15 15,1 2-15-15,2 5 0 16,0 0 19-16,-2 2-16 16,2-1 9-16,-4-2-3 15,4-4-9-15,-2-2 12 16,2-1-12-16,0-1 0 15,0 0 10-15,0 1-5 16,0 4-1-16,0-1 6 16,0 0-10-16,0 2 7 15,0-4-7-15,0-4 0 16,-2-6-1-16,2-4 2 16,0-4-1-16,0 3 0 15,0 0 9-15,0 2-16 16,0-3 7-16,0 2 0 0,10-5-6 15,1 2 7-15,3-5-1 16,1-2 0-16,6-4 4 16,-3-2-6-16,5-2 2 15,-2-2 0-15,-1-4 9 16,-2 0-4-16,-2 0-1 16,1 0-4-16,-3-2 5 15,1-8-13-15,-1-4-16 16,1 0-59-16,-1-4 11 15,1 2-74-15,3 0-45 16,2 2-17-16,4 6-39 0,3 8-24 16</inkml:trace>
  <inkml:trace contextRef="#ctx0" brushRef="#br0" timeOffset="10397.98">14660 13186 17 0,'0'0'17'0,"0"0"4"16,0 0 33-16,0 0 5 0,0 0-7 15,0 0-21 1,0 0-15-16,-4 0 21 0,4 0-26 16,0 0 5-16,0 0 11 15,0 0-3-15,0 0 14 16,0 0-15-16,0 0-14 15,0 0 26-15,0 0-11 16,0-4 7-16,0 2 7 16,0-2-15-16,0-6 8 15,0-3-14-15,0-6-15 16,0-1 25-16,0 0-26 16,0 0 4-16,0 2 2 15,0 2-1-15,0 0-5 16,0 2-1-16,0-2 0 0,0 0-4 15,0 2 4-15,0 4 0 16,0 6 1-16,0 4 4 16,0 0-4-16,0 0 2 15,0 0-1-15,0 0 24 16,0 0-23-16,0 6 1 16,0 6 11-16,0 2-13 15,0 2 5-15,2-2-7 16,0-4 7-16,0 2-3 15,0-4-4-15,1 0 0 16,1-2 10-16,-2-2-7 0,1-2-3 16,-3-2 0-1,0 0-12-15,0 0 2 0,0 0-8 16,0-8 11-16,0-8 5 16,0-4 4-16,0 2 3 15,0 8-5-15,0 4 7 16,0 6 10-16,0 0-8 15,0 0 30-15,0 0 4 16,0 6-27-16,0 8 19 16,2 6 6-16,3 0-34 15,-1-2 33-15,-4-6-40 16,2-4 0-16,0-6-4 16,-2-2 8-16,2 0-8 15,-2 0 3-15,0 0-39 0,0 0 38 16,0 0-23-16,0-2 25 15,0 2 0-15,0 0 6 16,0 0-9-16,0 0 3 16,0 0-49-16,0 0-14 15,-6 0-109-15,-10 0-184 16</inkml:trace>
  <inkml:trace contextRef="#ctx0" brushRef="#br0" timeOffset="12033.57">11122 10347 7 0,'0'0'25'16,"0"0"-13"-16,0 0 10 15,0 0 15-15,0 0 15 16,0 0 10-16,47 2-12 16,-47-2 1-16,0 0 14 0,0 0-9 15,0 0-4 1,0 0 6-16,0 0-3 0,0 0 23 15,0 0-26-15,-12 0-3 16,-5 0-15-16,-5 0-26 16,1 0 0-16,8 0-2 15,5 0 2-15,5 0 22 16,3 0-30-16,0 0-5 16,0 0 3-16,0 0-17 15,3 6 4-15,18 4 6 16,2 0 9-16,-1 0-7 15,-2 0 6-15,-4-4 1 16,-8-2 0-16,-3 2 5 16,-5-4-5-16,0-2 1 15,0 2 21-15,0-2 36 0,-5 0-13 16,-14 4 0-16,-4-4-11 16,3 2-18-16,7-2 19 15,7 0-3-15,0 0-18 16,6 0 4-16,0 0-18 15,0 0-12-15,0 0 12 16,0 0-33-16,12 0 15 16,7 0 8-16,4 0 10 15,-5 0-2-15,-7 6 2 16,-2 0 0-16,-7-2 14 0,-2 2 2 16,0-2 17-1,0 2 13-15,0 4 1 0,-13 4 24 16,-12 6-35-16,-6 2-20 15,2-6 16-15,12-8-30 16,7-4 24-16,10-4-17 16,0 0 4-16,0 0-26 15,0 0 0-15,10 0-13 16,9 0 23-16,6 0-3 16,-3 0 2-16,-1 0-12 15,-10 0-5-15,-3 0 13 16,-6 0-2-16,-2 0 10 15,0 0-9-15,0 0 9 16,-2 0-7-16,-17 0-28 0,-6 0-71 16,-2 0-18-16,5 0-71 15,9 0-38 1,8 0-23-16,5 3-41 0</inkml:trace>
  <inkml:trace contextRef="#ctx0" brushRef="#br0" timeOffset="21883.43">20538 13102 56 0,'0'0'81'0,"0"0"-56"0,0 0-23 16,0 0 25-16,-4-106 33 15,4 90-12-15,0 0-17 16,0 4-12-16,0 4 4 16,0 5 31-16,0 3-21 15,0 0 16-15,0 0-5 16,0 25-22-16,10 7 34 16,-1 10 2-16,1-2-34 15,-6-8 21-15,-2-12-41 16,0-8 11-16,0-8 5 15,1-4 4-15,-1 0 18 16,-2 0-29-16,0-2-9 16,0-16 13-16,0-6-14 0,2-2-3 15,0 6 2-15,0 10 0 16,0 6 19-16,-2 4-7 16,0 0-7-16,0 0 28 15,0 0-22-15,0 0-4 16,0 6-9-16,0 0-7 15,0-2-22-15,4-2-57 16,-2-2-57-16,-2 0-7 16,0 0-113-16,0 4-42 15</inkml:trace>
  <inkml:trace contextRef="#ctx0" brushRef="#br0" timeOffset="23945.7">11120 6093 64 0,'0'0'70'15,"0"0"-4"-15,0 0 27 16,0 0 8-16,0 0-14 16,0 0 41-16,-23 3-33 15,6-3-4-15,-8 0-62 16,-6-4-9-16,2 0 33 15,4 0-49-15,8 2 4 16,5-1 35-16,10 3-36 16,0 0 0-16,2 0-7 15,0 0-15-15,0 0 13 0,0 0-23 16,0 0-7-16,6 0 26 16,8 0 8-16,-3 0-2 15,-4 0 1-15,-5 0 4 16,-2 0 1-16,0 0-4 15,0 0 12-15,0 3 49 16,0-3-36-16,0 0 6 16,0 0 6-16,0 0-23 15,0 0-6-15,0 0-10 16,0 0-8-16,0 0-7 16,0 0 8-16,0 0-2 15,3 0-5-15,-1 0-6 0,2 0 11 16,-1 0 6-16,-3 0 3 15,0 0 16-15,0 0-16 16,0 0 17-16,0 0 4 16,0 0-15-16,-7 0 3 15,-7 0-9-15,1-7-28 16,1 2 8-16,4-1-74 16,6 2-105-16,2 1-27 15,0 3-19-15,22 0 7 16</inkml:trace>
  <inkml:trace contextRef="#ctx0" brushRef="#br0" timeOffset="30118.6">26807 6120 307 0,'0'0'122'0,"0"0"-99"15,0 0 73-15,0 0 66 16,0 0-11-16,0 0-44 15,0 0-38-15,-19 78-21 16,7-2 50-16,-1 17-27 16,0 5-41-16,1 0 24 15,4 2-37-15,1 1 6 16,-5 0 6-16,4-2-19 16,-1-15 14-16,0-14-24 15,4-20 0-15,3-15-12 16,0-17 12-16,2-8-47 0,0-8-45 15,0-2-80-15,0 0-29 16,0-8-117-16,4-20-27 16</inkml:trace>
  <inkml:trace contextRef="#ctx0" brushRef="#br0" timeOffset="31529.98">26810 6182 370 0,'0'0'106'0,"0"0"-41"15,0 0 67-15,0 0 4 16,0 0-36-16,0 0-62 16,63-16 34-16,-8 6 4 15,14 0-39-15,13-6 3 0,12-6 3 16,11-2 24-1,-1 1-27-15,-10 4-40 0,-16 6 4 16,-15 5 25-16,-13 7-28 16,-11 1 15-16,-13 0-7 15,-6 0-8-15,-6 0 19 16,1 0-20-16,-4 4 1 16,3 0 25-16,-1 0-26 15,1-1 7-15,-1 1 12 16,1 3-18-16,-4-1 10 15,1-2-11-15,-1-3 0 16,-2 3 3-16,3 1 3 0,1-1-6 16,-3-2 7-16,1 1-2 15,-2-3-4-15,-2 0-1 16,-1 3 0-16,1-3 2 16,-2 4 2-16,6 0-4 15,-3 0 9-15,3-1-8 16,1 1 26-16,5 1-27 15,2-3 6-15,2 0 14 16,2 0-17-16,3-2-1 16,0 0-2-16,1 0 7 15,3 0-11-15,0 0 4 16,2 4 0-16,0 0-5 16,-2 4 9-16,0 0-4 15,0 0 0-15,-2-2 5 16,0 2-6-16,-5-2 1 0,-2 0 0 15,-4 0-2-15,-3 0 6 16,-1 0-4-16,-4-2 1 16,-1 2 5-16,-3-2-6 15,-2 0 0-15,0 2 0 16,1 2 14-16,-3 2-11 16,0 6 12-16,0 6-4 15,0 2-8-15,0 2 10 16,-7 5-13-16,1-6 0 15,-3 5 3-15,2 2-1 16,-2 1-2-16,0 5 0 16,1 4 5-16,-4 4-6 0,1 4 1 15,-1 2 0 1,2 2-3-16,1-1 4 0,-3-3-1 16,6-4 0-16,-3 2 5 15,0-4-9-15,0 2 4 16,0 0 0-16,-2-4-7 15,0-5 7-15,2-10-1 16,3-6 0-16,-1-7-1 16,3-6-8-16,-2-2 2 15,2-4 3-15,-2 0-8 16,-5 2 13-16,-3 0 0 16,1-2 0-16,-3 0 1 15,-1 0-10-15,-2-2 6 0,2 0 1 16,-1 0-6-1,-2 0 12-15,-2 2-4 0,-1-2 0 16,-3 0 4-16,-1 0-8 16,0 0 4-16,-2 0 0 15,2 0-5-15,-4 0 10 16,-5 0-5-16,1 0 3 16,-7 0 2-16,-1-2-6 15,-3 0 1-15,-2 0 0 16,0 0 3-16,-6 2 2 15,-4-4-5-15,-4 0 3 16,-7-4 2-16,2-2-6 0,5 0 1 16,6 3 0-1,9 2 2-15,7 1 1 0,9 4-3 16,8-2 0-16,6 2 5 16,5 0-12-16,6 0 1 15,-1 0-11-15,7 0 8 16,-2 0-18-16,0 0-32 15,-2 0-24-15,-6 0-49 16,-1 0 11-16,-5 0-34 16,-3 0-41-16,-2 0 30 15,-3 0 13-15,-2 0-49 16,-6 0-19-16</inkml:trace>
  <inkml:trace contextRef="#ctx0" brushRef="#br0" timeOffset="33691.25">24716 5715 93 0,'0'0'63'0,"0"0"-9"0,0 0 17 16,0 0 20-1,0 0 25-15,0 0-8 0,48-102 13 16,-48 102 44-16,0 0-38 16,0 0-21-16,0 0-4 15,-8 10-28-15,-15 20 7 16,-6 8-43-16,0 6-8 16,0-2 25-16,4 2-36 15,2 2 3-15,-6 4 0 16,-3 4-13-16,1-5 6 15,0-5-15-15,2-8 0 16,7-6-4-16,-1-6 4 0,8-8-5 16,3-6-29-16,8-6-35 15,2-4-10-15,-1 0-76 16,-1 0-26-16,0-8-43 16,-3-8-4-16,5-4-7 15,2-8 35-15</inkml:trace>
  <inkml:trace contextRef="#ctx0" brushRef="#br0" timeOffset="33945.99">24405 5675 131 0,'0'0'120'16,"0"0"19"-16,0 0 39 16,0 0-23-16,0 0-6 15,0 0-38-15,0 0 40 0,68 52-22 16,-41-20-63-16,1 8 8 15,1 4 17-15,0-2-58 16,-2-2 3-16,-3-4-15 16,-5-4-19-16,-4-5-2 15,-4-9 0-15,-2-2-52 16,-2-4-15-16,-3-6-75 16,-2-4-70-16,2-2-65 15,-4 0-67-15,3-8-11 16</inkml:trace>
  <inkml:trace contextRef="#ctx0" brushRef="#br0" timeOffset="34295.45">24914 6017 276 0,'0'0'150'0,"0"0"-78"15,0 0 47-15,0 0 18 16,0 0 16-16,131-86-52 16,-108 62-7-16,-5 8-41 15,-7 6-11-15,-9 10 30 16,-2 0-22-16,0 0 13 0,0 0-4 16,0 2-28-16,0 16 12 15,0 10-28-15,6 6 15 16,3 6 36-16,-2-5-62 15,2-5 10-15,-3-6-13 16,-1-4 6-16,2-4-14 16,-5-4-9-16,3-4-48 15,-3-4-12-15,0-2-120 16,2 0-70-16,5-2-92 16,0 0-7-16</inkml:trace>
  <inkml:trace contextRef="#ctx0" brushRef="#br0" timeOffset="35458.6">24878 6756 32 0,'0'0'105'16,"0"0"-41"-16,0 0 49 15,0 0 58-15,0 0-19 16,0 0-13-16,0 0 26 15,0-3-46-15,0 3-15 16,0 0 10-16,0-1-48 16,0 1-11-16,0-3 0 15,0 1-18-15,0 2 9 0,0-2-34 16,0 2-7-16,0 0 33 16,0 0-33-16,0 0 11 15,0 0 8-15,0 0-15 16,0 0 22-16,0 0-31 15,0 0 0-15,0 0 30 16,0 0-30-16,0 0 12 16,0 0-2-16,-2 16-7 15,-16 23 13-15,-11 15-16 16,-4 12 0-16,1 6 4 16,3-4-2-16,5-8-2 15,2-5 0-15,4-15 6 0,3-6-12 16,1-6 6-16,7-10 0 15,1-4-3-15,2-8 5 16,4-6-2-16,-4 0 0 16,4 0-31-16,0 0-8 15,0 0-47-15,0 0-14 16,0 0 12-16,0 0-63 16,0-12 0-16,0-8 18 15,6-5-72-15,-4 0 17 16,-2 1-35-16,0 4-76 15</inkml:trace>
  <inkml:trace contextRef="#ctx0" brushRef="#br0" timeOffset="35856.32">24577 6802 319 0,'0'0'130'0,"0"0"-91"15,0 0 79-15,0 0 36 16,0 0-31-16,0 0-47 16,-2 0-11-16,15 8 2 15,12 16 59-15,-1 6-52 0,3 8-7 16,7 8 20-16,-1 8-37 15,0 0 4-15,1 3 1 16,-3-6-39-16,-4-6 20 16,0-7-33-16,-3-6-3 15,-6-8 35-15,-4-6-31 16,-6-6-3-16,-1-6-1 16,-5-4 7-16,-2-2-14 15,2 0-19-15,-2 0-48 16,0 0 4-16,0 0-95 15,0 0-62-15,7 0-76 16,0 6-84-16</inkml:trace>
  <inkml:trace contextRef="#ctx0" brushRef="#br0" timeOffset="36268.21">25179 7267 454 0,'0'0'133'16,"0"0"-130"-16,0 0 63 16,0 0 58-16,0 0-21 0,0 0-46 15,0 0 27 1,57-77-39-16,-41 87 5 0,-5 15 13 15,-1 11 8-15,-6 4 12 16,-4 4-46-16,0 0-9 16,0 2 28-16,-6-7-30 15,-4-6 18-15,6-8-7 16,2-10-18-16,2-6 1 16,0-4-20-16,0-1 0 15,0-1 18-15,6-3-13 16,8 0-9-16,1 0 4 15,6 0-40-15,-2-16-3 0,1-7-63 16,3-3-73 0,-6-3-15-16,1-10-124 0,3-3-34 15,-4-4-38-15</inkml:trace>
  <inkml:trace contextRef="#ctx0" brushRef="#br0" timeOffset="36871.21">25444 6150 161 0,'0'0'62'15,"0"0"51"-15,0 0 75 16,0 0-3-16,0 0-30 0,0 0-38 16,-7-18-25-16,26 18-21 15,9 0 52-15,8 10-43 16,8 4-41-16,8 2 32 16,6 0-28-16,2 2 1 15,-3-2-5-15,-1-4-26 16,-7 0 18-16,-4-2-31 15,-10-4 7-15,-1 0 3 16,-8-2-7-16,-1 2-3 16,0-2 0-16,-5-2 7 15,2 2-13-15,-2-1 6 16,-7-2-9-16,-3 1-1 16,-4 0-19-16,-4 0-18 0,-2-2-31 15,0 0-29-15,2 0-23 16,-2 0-61-16,0 0-29 15,0 0 37-15,0 0 4 16,0-2-54-16,0-10 70 16</inkml:trace>
  <inkml:trace contextRef="#ctx0" brushRef="#br0" timeOffset="37161.34">26139 6100 53 0,'0'0'104'16,"0"0"19"-16,0 0 18 15,0 0 5-15,0 0-40 16,0 0 27-16,0 0-10 16,63 28-57-16,-36-2-1 0,2 4-2 15,2 2-11-15,2 2 46 16,-2-2-28-16,-4-2-28 16,-9-6 5-16,-5-1-22 15,-4-5 9-15,-7 0-24 16,-2-3 1-16,0 2 47 15,0-3-40-15,-14-1 7 16,-7 1-16-16,-6-1-9 16,-2-1 0-16,-4 0-57 15,1 0-57-15,3 4-74 16,2 10-133-16,5 4-122 16</inkml:trace>
  <inkml:trace contextRef="#ctx0" brushRef="#br0" timeOffset="37487.37">25683 6847 395 0,'0'0'192'0,"0"0"-145"16,0 0 33-16,0 0 98 15,0 0-19-15,126 0-59 0,-72 0-23 16,-3 0-27-16,-2 5-23 16,-2-3-18-16,-7 0-9 15,-4 0-30-15,-7-2-15 16,-7 0-80-16,-2 0-25 15,-4 0-89-15,-5 0 0 16,-3-16-52-16</inkml:trace>
  <inkml:trace contextRef="#ctx0" brushRef="#br0" timeOffset="37786.33">26200 6657 110 0,'0'0'87'0,"0"0"4"16,0 0 66-16,0 0 1 0,0 0-14 15,0 0-22-15,84 54-24 16,-60-30-30-16,-1 1-16 16,-3-1 18-16,-3 2-28 15,0-2 11-15,-7 4 11 16,-3-4-23-16,-5-2 13 16,-2 0-24-16,0-2-5 15,-2 0 38-15,-18 0-39 16,-2-2 5-16,-5 0-4 15,0-6-23-15,2-4-2 16,6-6-19-16,5-2-1 16,5 0 7-16,5 0-66 0,4 0-34 15,0 0-82-15,7 0-153 16,19-8-65-16</inkml:trace>
  <inkml:trace contextRef="#ctx0" brushRef="#br0" timeOffset="38607.56">27675 6360 218 0,'0'0'65'16,"0"0"-18"-16,0 0 65 15,0 0 34-15,0 0-38 16,0 0-7-16,-16-66 33 0,3 63-38 16,1 3 20-16,3 0-8 15,3 0-41 1,2 0 11-16,1 0-44 0,3 9-15 15,0 19 29-15,0 12-21 16,0 9 20-16,0 2 1 16,0 4-23-16,0-3 27 15,0 4-39-15,15 0-7 16,4-1 40-16,0-4-20 16,-1-4-4-16,0-5-7 15,0 0-12-15,-7-2 20 16,-2-4-23-16,0-4 0 15,-7-4 15-15,0 0-9 0,-2-7-3 16,0-8 3 0,0-7-1-16,0-3-6 0,0-3 1 15,0 1-13-15,0-1 1 16,0 0-13-16,0 3-10 16,-2-3-14-16,-9 1-40 15,-1-1-16-15,0 0-67 16,-2 0-48-16,1 0 6 15,2 0-90-15,-1 0-4 16,-1 0 25-16</inkml:trace>
  <inkml:trace contextRef="#ctx0" brushRef="#br0" timeOffset="38903.48">27545 6902 184 0,'0'0'127'0,"0"0"-17"16,0 0 51-16,128-100 6 16,-86 68 14-16,-3 4-56 15,-3 1 6-15,-9 7-46 16,-5 6 3-16,-11 8-16 16,-7 2-19-16,0 4-7 15,-4 0-36-15,0 0-6 16,0 0 28-16,0 0-29 15,0 0-6-15,0 0-7 16,0 0-54-16,0 0-25 16,0 0-74-16,0 0-55 15,0 0-57-15,0 6-30 0,0 1-59 16</inkml:trace>
  <inkml:trace contextRef="#ctx0" brushRef="#br0" timeOffset="41008.92">28517 6713 176 0,'0'0'90'0,"0"0"-5"15,0 0 64-15,0 0-27 16,0 0 4-16,0 0 6 15,-13 14-42-15,13-14-1 16,0 0-13-16,0 0-7 16,0 0 22-16,0 0-47 0,0 0 1 15,0 0 4 1,0 0-20-16,0 0 7 0,17 0-27 16,16 8 15-16,12 4 40 15,10-2-49-15,13-2 20 16,3-2 2-16,0-2-14 15,-4-4 16-15,-7 3-34 16,-4-3-4-16,-11 0 29 16,-5 0-28-16,-9 1 7 15,-2-1 5-15,-7 3-13 16,-4-1 9-16,-7-1-10 0,-4-1 0 16,-5 0-1-16,0 0 6 15,-2 0-5-15,0 0 0 16,0 0-10-1,0 0-11-15,0 0-75 0,0 0-46 16,0 0-14-16,7-10-125 16,-1-9-106-16,4-8-16 15</inkml:trace>
  <inkml:trace contextRef="#ctx0" brushRef="#br0" timeOffset="41338.06">29290 6573 300 0,'0'0'206'0,"0"0"-142"16,0 0 116-16,0 0 24 0,0 0-55 16,0 0-26-1,80-4-50-15,-46 4 8 0,-1 4-35 16,2 14-2-16,3 4 26 16,-2 6-33-16,0 8 9 15,-5 0 4-15,-3-2-26 16,1 4 40-16,-2-5-54 15,-6-4-7-15,-9-2 54 16,-6-11-56-16,-6-4 14 16,0-2 12-16,-3-2-20 15,-21 2 24-15,-5-2-31 16,-7 2 4-16,0-4-18 16,5 0-6-16,0 2-32 0,7-2-37 15,1 2-66 1,9 4-47-16,10 2-158 0,4 4-139 15</inkml:trace>
  <inkml:trace contextRef="#ctx0" brushRef="#br0" timeOffset="43747.31">30495 6128 230 0,'0'0'121'0,"0"0"-51"15,0 0 56-15,0 0 79 0,0 0-16 16,0 0-57-16,0 0-34 15,-89 80-33-15,31-2 14 16,3 18-25-16,10 15-13 16,13 7 38-16,10 5-52 15,11 3 6-15,7-4-1 16,2-16-7-16,2-17 8 16,0-23-33-16,6-20 0 15,12-14-5-15,4-8 5 16,0-6-24-16,5-8-35 15,4-6-76-15,3-4-48 16,3-6-103-16,11-20-109 16,0-6-29-16</inkml:trace>
  <inkml:trace contextRef="#ctx0" brushRef="#br0" timeOffset="44128.24">30816 6659 573 0,'0'0'47'16,"0"0"48"-16,0 0 56 16,-93 125-28-16,85-63 21 0,8 4-60 15,0-2-16-15,25-10-24 16,11-10-27-16,6-16 22 15,9-13-19-15,5-15-18 16,2-7 27-16,-4-26-26 16,-8-18 14-16,-3-7 16 15,-12-4-11-15,-9 2 17 16,-6 7-32-16,-16 5-6 16,0 10 36-16,-7 6-28 15,-22 4 10-15,-6 6-8 16,-6 6-8-16,6 4-6 15,8 6-48-15,14 4-33 16,13 2-14-16,0 0-200 0,19 0-127 16,20 0 13-1</inkml:trace>
  <inkml:trace contextRef="#ctx0" brushRef="#br0" timeOffset="44385.87">31721 6431 463 0,'0'0'95'16,"0"0"33"-16,0 0 78 16,0 0-17-16,0 0-28 15,0 0-18-15,-27 166-53 16,-5-90-45-16,-1 0 29 0,0 0-69 16,-1 1 17-16,3 1-14 15,0 1 2-15,4-10-20 16,7-8 4-16,7-17-52 15,4-19 11-15,9-10-77 16,0-13-72-16,0-2-60 16,0-2-109-16,5-22-81 15</inkml:trace>
  <inkml:trace contextRef="#ctx0" brushRef="#br0" timeOffset="44714.7">31953 6958 124 0,'0'0'348'0,"133"-72"-275"16,-60 32 91-16,-4 1 18 0,-7 7-67 15,-6 0-32-15,-13 4 4 16,-9 6-43-16,-13 8 0 16,-11 8 12-16,-6 6-5 15,-4 0 25-15,0 0-14 16,0 0-20-16,0 8 21 15,0 14-52-15,0 17 20 16,0 8 33-16,0 6-36 16,0 5 21-16,0-2-49 15,0 0 8-15,0-6-9 0,0-8 1 16,0-7-15 0,0-15-26-16,0-11-54 0,0-5-15 15,0-4-111 1,13-18-104-16,7-26 20 0,3-16-55 15</inkml:trace>
  <inkml:trace contextRef="#ctx0" brushRef="#br0" timeOffset="45030.25">32853 6262 195 0,'0'0'143'15,"0"0"0"-15,0 0 38 16,0 0 54-16,0 0-73 15,0 0-30-15,29-84-26 16,-23 104-30-16,1 20-18 0,-1 24 30 16,6 20-20-16,-4 15 37 15,5 9-44-15,8 1 20 16,-1-8-9-16,0-2-29 16,-4-7 7-16,-16-12-36 15,0-8-10-15,0-7 26 16,-19-13-30-16,-12-4 0 15,-6-6 0-15,-13-8 0 16,0 0 0-16,-6-8-69 16,-2 1-84-16,0-8-6 15,9-2-109-15,2-6-156 16,5 1-191-16</inkml:trace>
  <inkml:trace contextRef="#ctx0" brushRef="#br0" timeOffset="47556.84">30607 7016 28 0,'0'0'69'16,"0"0"4"-16,0 0-14 15,0 0-3-15,0 0-15 16,0 0 15-16,0 0 43 16,0 0-28-16,0 0 6 0,0 0 3 15,0 0-22-15,0 0 5 16,0 0-19-16,0 0-24 15,0 24 22-15,0 10-29 16,13 14 39-16,1 1-24 16,-2-2-10-16,5 0 15 15,0-5-2-15,3-4-25 16,1-6 53-16,0-6-42 16,0-6 15-16,1-4 8 15,0-6-27-15,5-4 15 16,2-6-17-16,2 0-11 15,0 0 56-15,0-8-46 16,-2-8 9-16,-4 0 10 16,-5 2-25-16,-9 6 0 0,-7 2-4 15,-4 6-37-15,0-6 22 16,0 0-89-16,0-2-65 16,0 0-173-16,0 2-97 15</inkml:trace>
  <inkml:trace contextRef="#ctx0" brushRef="#br0" timeOffset="48215.51">32017 7397 455 0,'0'0'65'0,"0"0"-29"16,0 0 73-16,0 0 60 15,0 0-46-15,0 0-49 16,0-10-25-16,0 20-35 0,13 16 12 16,10 8 39-16,4 6-11 15,2 2 22-15,4-2-48 16,2-5 20-16,10-7 5 15,6-12-29-15,1-6 22 16,-4-10-9-16,2 0-26 16,-6-4 42-16,-1-18-37 15,1-10 10-15,0-4-1 16,-3-3-25-16,-6 1 2 16,-12 6-2-16,-15 6-47 15,-8 4 19-15,0 2-95 16,-20 4-115-16,-20 8-157 15,-7 8-294-15</inkml:trace>
  <inkml:trace contextRef="#ctx0" brushRef="#br0" timeOffset="68732.05">11151 5037 31 0,'0'0'50'0,"0"0"-12"16,0 0 0-16,0 0 10 15,0 0-9-15,0 0 4 0,0 0 0 16,0 0-2-1,0-2 1-15,0 2-20 0,0 0-7 16,0 0 27-16,0 0-13 16,0 0 3-16,0 0-8 15,0 0-5-15,0 0 13 16,2 4 6-16,7 2-16 16,0 2 9-16,0 0 2 15,2-2 16-15,3 2-15 16,-1 2 10-16,5 0-10 15,-1 2-4-15,3 0-3 16,-1 0 21-16,-2-2-46 16,1 0 12-16,-1 0 12 15,2-2-4-15,-6 0 7 0,1 0-21 16,-4 0-5-16,6 1 39 16,-3-2-32-16,1 4 11 15,-1-2 4-15,-2 1-19 16,1 0 21-16,-1-2-25 15,-1-1-1-15,0 3 17 16,1-2-14-16,0 2 2 16,2 4-2-16,5 2 0 15,2 2 13-15,-2 2-17 16,4 4 0-16,0 2 17 16,1-2-16-16,2 4 24 0,-4-6-15 15,2-2-10 1,-1-2 13-16,3-4-13 0,-1-2 0 15,1 0 5-15,6 2-1 16,2 3-4-16,0 1 9 16,6 0-5-16,-3 4 3 15,-3-3-7-15,2 4 0 16,-1-1 7-16,-5 0-3 16,-2 0-4-16,2 0 4 15,0-2-3-15,2-2 11 16,0 2-12-16,0-2 0 15,0 0 12-15,-2 0-10 16,0-4 6-16,-2 2-6 16,2-2 1-16,-5 3 2 0,1-3-5 15,-1-1 0-15,-3 1 0 16,0-1 3-16,4 1-3 16,2 0 0-16,0-1 4 15,2 4-5-15,2-3 1 16,-2 1 0-16,2 0 1 15,3 1 2-15,-3-2-3 16,-2 0 0-16,2-2 4 16,0 0-7-16,-4 0 3 15,2-2 0-15,-3 0-2 16,1 0 4-16,0 2-2 16,4 2 0-16,-2-2 4 15,2 0-7-15,0 2 3 0,-2-4 0 16,7 2-4-16,-3-2 7 15,6 0-3-15,-2 2 0 16,-1 1 3-16,2 1-6 16,-3 0 3-16,-2 1 0 15,0 3-5-15,-2-1 9 16,-3-1-4-16,6 0 0 16,-6-4 3-16,3 0-6 15,-2 0 3-15,-2-2 0 16,2 4-3-16,-2-2 7 15,4 2-4-15,-2 0 0 16,-2-2 3-16,0 2-5 0,0 2 2 16,-3-4 0-1,-2 2-4-15,-1-4 8 0,-2 0-4 16,1 2 0-16,3-2 3 16,-1 2-5-16,4 0 2 15,3 0 0-15,3 0-1 16,4 2 2-16,0 0-1 15,1 2 0-15,3-2 5 16,-2-1-6-16,0 1 1 16,-2-5 0-16,-3 4-5 15,-2-3 7-15,0-2-2 16,-4 0 0-16,2 2 3 0,3-2-4 16,-1 2 1-1,0 0 0-15,2 0-3 0,1 0 8 16,-3-2-5-16,0 2 0 15,-4-2 3-15,-3 0-6 16,-6-2 3-16,-4 0 0 16,-1 0-5-16,-3 0 8 15,2 0-3-15,1 0 0 16,-1 0 2-16,3-2-6 16,1 2 4-16,-1-2 0 15,3 2-5-15,0-2 11 16,0 4-6-16,2-2 0 15,-2-2 1-15,0 2-5 16,-3 2 4-16,3-4 0 16,2 4-3-16,4-1 7 0,1-2-4 15,2 3 0-15,0-3 4 16,0 2-9-16,-2 1 5 16,0-1 0-16,-2-2-4 15,-1 1 9-15,0-2-5 16,-2 4 0-16,-2-2 1 15,-2 1-3-15,-3-2 2 16,3 1 0-16,0 1-3 16,1-1 7-16,-1-2-4 15,-1 4 0-15,5-2 3 16,1-1-6-16,0 6 3 16,0-5 0-16,-1-1-2 0,-3 2 5 15,0-1-3-15,-2-1 0 16,-1 2 3-16,-1 1-8 15,3-2 5-15,-1 2 0 16,5-1-2-16,-3 4 6 16,6-3-4-16,-3 4 0 15,4-2 2-15,-1 2-1 16,1 0-1-16,1-2 0 16,0 2-4-16,-2 0 8 15,0 0-4-15,2 0 0 16,-3 2 2-16,0-2-6 15,0 2 4-15,1 2 0 16,2-1-1-16,-4-2 4 0,4 3-3 16,2 0 0-1,-2-2 2-15,-4 0-5 0,2 0 3 16,-5 0 0-16,-1 1-3 16,-1-1 7-16,1-3-4 15,0 2 0-15,-2-1 2 16,3-2-5-16,-5 2 3 15,5 0 0-15,-2-2-4 16,-1 4 9-16,1 0-5 16,2 0 0-16,0 0 0 15,-1 0-1-15,1 0 1 16,0-2 0-16,-2 0-5 16,2 2 8-16,-1-2-3 0,1 0 0 15,2 2 0 1,0-2-2-16,3 3 2 0,-6 0 0 15,3-1-4-15,-5 0 7 16,2 2-3-16,1 1 0 16,-5-2 1-16,2-1-5 15,-1 0 4-15,-1-1 0 16,5-1-3-16,-5 2 6 16,1 0-3-16,1 0 0 15,-1-2 0-15,-1 0-3 16,1-2 3-16,-4 2 0 15,3 0-2-15,1 0 8 16,1 0-6-16,2-2 0 16,-2 0 0-16,-1 4-3 0,1-2 3 15,3 4 0-15,-1 0-2 16,1 0 8-16,1 2-6 16,-4-5 0-16,1 1 0 15,1 0-4-15,-1-5 4 16,-1 1 0-16,3 2-1 15,-2-2 7-15,2 3-6 16,-3 1 0-16,1-2 0 16,-1 2-2-16,3 0 2 15,-3-2 0-15,4-1-2 16,-3 2 7-16,-3 1-6 16,3 0 1-16,-3 0 0 0,5-4-2 15,-3 2 2-15,3 0 0 16,0-2 0-1,-2 4 3-15,1-2-3 0,1 0 0 16,-3 4 1-16,3-4-5 16,1 4 4-16,-4-2 0 15,3 4 1-15,1 0 4 16,0 3-5-16,3-2 0 16,-2-1 0-16,4 5-3 15,-1-3 3-15,2 2 0 16,1 2-1-16,0-2 7 15,6 0-6-15,-6 0 0 16,3-2 1-16,-2 2-3 16,0-2 2-16,0 0 0 0,-3 0-2 15,0-2 7-15,-1 0-5 16,-3-2 0-16,-4-2 0 16,0-3-5-16,-3-2 5 15,-3 1 0-15,2 0-3 16,-1 1 10-16,-5-1-7 15,8-1 0-15,-5 1 0 16,0 1-2-16,-2-5 2 16,-3-1 0-16,3-1-2 15,-3 1 8-15,3 1-6 16,-2 0 0-16,1-2 0 16,-1 0-3-16,1 0 3 15,1-1 0-15,0 4-1 0,0-1 7 16,-3-2-7-16,4 0 1 15,-3-2 0-15,2 2-4 16,-2 0 4-16,-1 0 0 16,0-2-1-16,0 0 6 15,1 0-5-15,-3-2 0 16,-2 2 1-16,0 0-7 16,2 0 6-16,0 2 0 15,4-2-3-15,0 4 10 16,3 0-7-16,1 2 0 15,2 4 2-15,1-2-7 0,3 4 5 16,1-4 0 0,6 2-2-16,-3 0 11 0,2-2-10 15,1 2 1-15,1 0 0 16,1 0-6-16,2 4 6 16,2 0 0-16,0 2-2 15,-3 2 8-15,5 1-6 16,-2 1 0-16,0 0 0 15,0 0-5-15,-2-2 5 16,2-2 0-16,0 4-2 16,0-4 9-16,2 4-7 15,2-2 0-15,3 2 0 16,-3 0-4-16,-2 0 4 16,1-2 0-16,-5-2-3 0,-1 0 11 15,-1 0-9-15,0 0 1 16,-4 3 0-1,2-2-4-15,2 2 4 0,-3 1 0 16,2-2-2-16,1 2 10 16,-3-3-8-16,1 2 0 15,-2 1 0-15,2-2-5 16,-1 2 5-16,-2-2 0 16,0 0-1-16,1-2 8 15,-2 2-7-15,1 2 0 16,1 0 0-16,0 1-3 15,0 0 3-15,-1 4 0 16,0 0-3-16,-2 1 9 0,0 1-6 16,-1-3 0-16,2 2 1 15,0-2-7-15,1-2 6 16,1 2 0-16,-4 0-1 16,1-2 7-16,2 2-6 15,-4-4 0-15,-3-2 1 16,3-1-6-16,-8-4 5 15,4 2 0-15,-1 1-2 16,0-3 10-16,-2 3-8 16,4 3 0-16,-2-1 0 15,1 0-6-15,1 0 6 16,1 2 0-16,-1-4-3 16,-3-2 10-16,4 2-7 15,-3-4 0-15,-2 0 0 0,3 0-5 16,-4-2 5-16,1 4 0 15,3 2-2-15,1 2 9 16,0 2-7-16,-2 0 0 16,4 0 2-16,-3 1-7 15,1-1 5-15,3 1 0 16,-3 2-4-16,5 1 13 16,2 2-9-16,-2 4 0 15,2 0 1-15,0 2-7 16,0 0 6-16,1 0 0 15,0 2-3-15,0 0 10 16,1 3-7-16,-3-6 0 16,4 4 1-16,0-1-9 0,-3-2 8 15,-1 2 0-15,6-2-1 16,-4-2 7-16,-2 0-6 16,1-2 0-16,-2 2 2 15,2 0-8-15,0 7 6 16,0-3 0-16,2 0-2 15,-1-4 9-15,-2-4-7 16,2-2 0-16,-1 0 0 16,-1-2-7-16,2-2 7 15,-3-2 0-15,1 1 0 16,2-3 7-16,-3 1-7 16,-3-2 0-16,1 1 1 15,-1-3-6-15,-2 3 5 0,3 3 0 16,3-3-2-16,-4 0 9 15,3 0-7-15,-3 2 0 16,-1-4 0-16,1 2-5 16,-1-4 5-16,-5 2 0 15,1-2-2-15,-3-2 10 16,5 2-7-16,-2 4-1 16,9 4 1-16,-4 0-9 15,1-2 8-15,-1-2 0 16,-3-1 0-16,-2-4 5 15,-1 0-5-15,1-3 0 16,-4 2 4-16,1-4-13 0,-1-1 9 16,-2 4 0-16,4-4-1 15,1 6 6-15,6 5-5 16,1 2 0-16,-1 2 2 16,3 0-6-16,-7-2 4 15,5 2 0-15,-5-4-2 16,-3-2 8-16,2-2-6 15,-6-6 0-15,-2-2 1 16,1-2-6-16,-3-2 5 16,2-2 0-16,-2 2-1 15,2-2 4-15,4 6-5 16,0 4 2-16,7 8 0 16,-3 3-7-16,4 1 7 0,-3-3-3 15,-4-1-4-15,-3-5 2 16,1-5 3-16,-5-7-2 15,2 2-3 1,0-3-8-16,-2 0 8 0,0 0 7 16,0 0-3-16,0 0 11 15,0 0-11-15,0 0 3 16,0 0-21-16,0 0 15 16,0 0-12-16,0 0-8 15,0 0-18-15,0 0-60 16,0 0-37-16,0 0-57 15,-4 0-52-15,-10 2-22 16,1-2-13-16</inkml:trace>
  <inkml:trace contextRef="#ctx0" brushRef="#br0" timeOffset="71020.03">1294 3685 714 0,'0'0'92'16,"0"0"15"-16,0 0 54 15,0 0-27-15,-125-28-36 16,112-12-60-16,4-16-9 16,9-12-26-16,0-8 3 15,29-9 16-15,6 9-22 16,8 12 1-16,-3 14 8 16,0 10-3-16,1 12 0 15,-4 10-6-15,-1 12 1 0,1 6 13 16,1 0-7-16,1 16 9 15,-6 8 1-15,-6 6-7 16,-6 4 15-16,-2 6-10 16,-6 6-7-16,-6 5 33 15,-7 0-26-15,0 3 5 16,-5-1 4-16,-15-7-15 16,0-8 19-16,-3-6-26 15,-2-4 4-15,-7-8 3 16,-6-2-9-16,-11-8-33 15,-2-10-28-15,-1 0-64 0,8-24-26 16,6-26-57 0,16-22-110-16,11-20 52 0,9-13-20 15,2-9 69-15</inkml:trace>
  <inkml:trace contextRef="#ctx0" brushRef="#br0" timeOffset="71245.85">1441 2486 129 0,'0'0'147'16,"71"-138"60"-16,-46 92-31 15,-8 15 10-15,-7 22-22 16,-8 9-48-16,4 0-5 16,7 24 10-16,10 22-22 15,-1 26 10-15,1 28-8 16,-10 17-42-16,-7 9 3 0,-3 2-33 16,-1-9-27-1,1-17 19-15,1-18-21 0,1-22-1 16,1-16-12-1,3-14-45-15,5-10-36 0,1-5-95 16,3-13-133-16,-1-4-168 16</inkml:trace>
  <inkml:trace contextRef="#ctx0" brushRef="#br0" timeOffset="71642.35">2083 3373 362 0,'0'0'98'0,"0"0"74"0,160-73 25 15,-106 27-46-15,-8 2-9 16,-10-2-43-16,-3 8-16 15,-10 8-18-15,-13 6-15 16,-10 8 36-16,-4 4-17 16,-25 2 2-16,-11 6-22 15,1 4 0-15,-11 6-6 16,-1 30-43-16,11 8 5 16,9 8 25-16,15 6-28 15,14-2 3-15,2 0-3 0,0-7 4 16,20-9-10-16,4-10 4 15,3-12-25-15,4-8 16 16,3-8-86-16,3-2-60 16,6 0-57-16,4-30-132 15,0-4-170-15</inkml:trace>
  <inkml:trace contextRef="#ctx0" brushRef="#br0" timeOffset="71904.23">2989 2953 417 0,'0'0'160'16,"0"0"88"0,0 0 25-16,0 0-40 0,0 0-38 15,0 0-88-15,-51 53-60 16,18 5-13-16,1 14 6 16,9 2-21-16,9-10 10 15,14-10-28-15,0-13 1 16,8-10-2-16,15-8-16 15,4-11 14-15,4-10-53 16,0-2-32-16,2 0-38 16,-1-23-52-16,-1-6-50 15,0-11-105-15,-4-7 17 16,-5-3-100-16</inkml:trace>
  <inkml:trace contextRef="#ctx0" brushRef="#br0" timeOffset="72084.16">3248 3024 212 0,'0'0'224'15,"0"0"-115"-15,0 0 80 16,0 0 60-16,0 0-93 16,0 0-2-16,87 134-48 15,-78-84-67-15,-2 2 0 16,-3-6-39-16,5-7-12 16,-5-10-33-16,3-8-53 15,0-11-63-15,-5-10-120 16,0-5-34-16,-2-32-44 15</inkml:trace>
  <inkml:trace contextRef="#ctx0" brushRef="#br0" timeOffset="72226.88">3373 2839 382 0,'0'0'157'16,"0"0"19"-16,0 0 41 16,0 0-70-16,0 0-39 15,0 0-108-15,0-62-7 16,0 62-89-16,9 0-143 15,16 0-111-15,10 0-144 16</inkml:trace>
  <inkml:trace contextRef="#ctx0" brushRef="#br0" timeOffset="72518.92">3818 2881 681 0,'0'0'84'0,"0"0"1"15,0 0 99-15,-102 113-70 16,102-79-51-16,0-5-60 16,31 6-2-16,7-1 30 15,4-6-27-15,1-2 7 16,-8-4 9-16,-3-4 4 16,-10-2 20-16,-9-2-11 15,-6-2 3-15,-7 4 30 16,0 4-24-16,-7 9 7 15,-20 7-33-15,-6-3-16 0,0-2-26 16,8-13-72 0,8-10-83-16,7-8-26 0,10-22-178 15,0-24-78-15</inkml:trace>
  <inkml:trace contextRef="#ctx0" brushRef="#br0" timeOffset="72729.95">4317 2909 579 0,'0'0'105'16,"0"0"175"-16,31 163-19 15,-24-91-40-15,3-2-78 16,-4-8-64-16,5-11-52 0,3-14-27 16,-3-10-16-16,-3-13 14 15,0-12-86-15,-4-2-26 16,-4-7-49-16,0-29-108 15,0-18-107-15,-14-18-234 16</inkml:trace>
  <inkml:trace contextRef="#ctx0" brushRef="#br0" timeOffset="72871.34">4415 2657 852 0,'0'0'34'16,"0"0"-13"-16,0 0 14 15,0 0-35-15,0 0-33 16,0 0-175-16,31-34-51 0,-10 34-141 16</inkml:trace>
  <inkml:trace contextRef="#ctx0" brushRef="#br0" timeOffset="73164.16">4647 3086 229 0,'0'0'161'15,"0"0"-52"-15,0 0 84 16,0 0 46-16,0 0-95 16,129 76 11-16,-102-76-51 15,2-6-38-15,-2-18-11 16,-2-6-19-16,-8-2-11 16,-5 0 23-16,-6 1-41 0,-6 5 5 15,0 4 3-15,0 1-10 16,-4 0-5-16,-14 3-7 15,-5 4-33-15,-1 2 8 16,-2 4-41-16,5 4 11 16,8 2-42-16,6 2-3 15,7 0-13-15,0 0-37 16,0 0-120-16,0 14-40 16</inkml:trace>
  <inkml:trace contextRef="#ctx0" brushRef="#br0" timeOffset="73626.65">5360 2705 651 0,'0'0'193'0,"0"0"-31"16,0 0 76-16,0 0-62 16,0 0-97-16,0 0 6 15,11 146-31-15,-9-88-35 16,3-8 7-16,2-6-24 0,-1-8-1 16,1-11-1-16,-3-11 4 15,4-8-8-15,-4-6-13 16,5 0-31-16,3-18 22 15,9-23-26-15,8-9 39 16,2-4 13-16,-2 8 0 16,-2 12-3-16,-4 12 7 15,-6 8-3-15,-3 10 41 16,-1 4-13-16,-3 0 21 16,7 0 11-16,1 16-4 15,-3 0-1-15,5 4-51 16,-3 0 1-16,0-4-12 15,-2-2-11-15,-4 0-68 16,-4 0-50-16,-7 4-97 0,0 4-134 16,-4 3-151-16</inkml:trace>
  <inkml:trace contextRef="#ctx0" brushRef="#br0" timeOffset="74565.19">1519 4564 400 0,'0'0'40'0,"0"0"108"16,0 0 61-16,0 0-42 15,0 0-76-15,0 0-49 16,58 94 42-16,2 2 48 16,-4 23-64-16,-7 11 7 15,-9 2-14-15,-11-11-19 16,-9-17-6-16,-7-22-36 16,-2-26 0-16,-6-22 18 15,-3-22-14-15,1-12-2 16,-3 0 8-16,0-12-5 15,0-38-5-15,0-26-27 16,13-14 14-16,7-2 7 16,6 23 6-16,5 25 0 0,1 18 0 15,2 18-16-15,1 8 11 16,7 0-11-16,1 28 16 16,-3 12 23-16,-5 8-6 15,-3 7 15-15,-10 4 14 16,-9 6-10-16,-11-3 18 15,-2-2-17-15,-6-2-13 16,-21-11 36-16,-4-7-42 16,-7-11-2-16,-9-8-7 15,-4-13-9-15,-2-8-15 16,5-2-79-16,8-33-45 0,20-15-35 16,18-18-172-1,2-6-172-15,25 0-115 0</inkml:trace>
  <inkml:trace contextRef="#ctx0" brushRef="#br0" timeOffset="74881.55">2549 5227 432 0,'0'0'258'0,"0"0"-68"16,113 125 42-16,-66-87-82 15,7-4-37-15,8-8-5 16,5-18-34-16,1-8-44 15,1-6-2-15,-9-24 9 16,-8-6-33-16,-16-2 10 16,-14 0-1-16,-15-2-9 0,-7 1 16 15,-7 1-20-15,-24 6 3 16,-16 8 26-16,-11 12-20 16,-9 10 2-16,-4 2-5 15,9 2-2-15,10 14-8 16,14-2-2-16,18-3-28 15,11-10-7-15,7-1-87 16,2 0-69-16,0 0-93 16,2 0-112-16,21 0-32 15</inkml:trace>
  <inkml:trace contextRef="#ctx0" brushRef="#br0" timeOffset="75285.72">3355 4746 170 0,'0'0'399'0,"0"0"-304"15,0 0 165-15,0 0-24 16,0 0-64-16,0 0-66 16,27 113 15-16,-10-36-15 15,1 6-43-15,3-3-48 16,5-12-13-16,3-15 22 15,2-13-24-15,-2-16 0 16,-2-12 0-16,-3-12 3 0,-1 0-6 16,-6-29-25-16,-3-18-16 15,-3-16 35-15,-5-5-28 16,2 8 1-16,-4 16 21 16,1 18 15-16,-3 16-8 15,0 10 8-15,0 0 0 16,2 0 1-16,12 16 0 15,9 12-1-15,6 8 35 16,5 0-19-16,-5 0-16 16,-4-8-1-16,-3-6-58 15,-4-7-89-15,-4-10-95 16,-3-5-77-16,-7-4-121 0</inkml:trace>
  <inkml:trace contextRef="#ctx0" brushRef="#br0" timeOffset="75667.66">4084 4616 585 0,'0'0'82'15,"0"0"89"-15,0 0 44 16,0 0-54-16,0 0-89 16,26 110 37-16,-10-34-25 15,-1 11-34-15,3-3 13 16,3-12-39-16,0-18-3 15,-3-18-21-15,-1-20 9 0,-7-10-18 16,-3-6-5 0,1-6-36-16,2-36 19 0,1-22 2 15,2-16 15-15,3 1-8 16,-1 13 4-16,3 16 14 16,0 20 4-16,-3 14 0 15,-1 10 26-15,2 6-12 16,4 2 31-16,1 24 19 15,9 6 9-15,-6 4 9 16,-6 0-51-16,-7 0-21 16,-4-4-10-16,-5-3-1 15,-2-7-52-15,0-8-60 16,0-8-105-16,2-6-127 16,8 0-200-16</inkml:trace>
  <inkml:trace contextRef="#ctx0" brushRef="#br0" timeOffset="76022.1">4899 5017 423 0,'0'0'246'0,"0"0"-60"16,0 0-24-16,0 0-98 16,-81-114-45-16,81 56 12 15,0-5-31-15,14 3 3 16,15 12 1-16,7 8 0 15,4 10 12-15,5 12 11 16,-1 10-9-16,1 8 43 0,1 0 4 16,1 18 12-16,-5 14-8 15,-8 8-18-15,-10 8 40 16,-13 6-27-16,-11 0-26 16,0 0 15-16,-6-7-29 15,-21-9-14-15,-2-6-10 16,-4-10-10-16,1-8-15 15,-1-12-33-15,2-2-43 16,2-14-10-16,4-30-55 16,6-14-38-16,7-17-83 15,10-11-37-15,2-4 45 16</inkml:trace>
  <inkml:trace contextRef="#ctx0" brushRef="#br0" timeOffset="76245.56">5106 3874 304 0,'0'0'199'0,"0"0"32"16,0 0-6-16,0 0-63 16,0 0 21-16,0 0-35 15,105 167 3-15,-89-71-45 16,-8 8-25-16,-3-6-1 16,1-10-58-16,4-12-8 15,-2-15-14-15,1-7-17 16,1-10-23-16,0-10-74 15,1-12-65-15,1-8-74 0,3-10-91 16,6-4-80 0,3 0-74-16</inkml:trace>
  <inkml:trace contextRef="#ctx0" brushRef="#br0" timeOffset="76561.5">5707 4736 488 0,'0'0'60'0,"0"0"110"16,0 0 96-16,0 0-83 15,0 0-67-15,0 0-49 16,14-16 0-16,6-56-16 16,-2-10-7-16,2-3-25 0,-4 15-11 15,-5 14 35-15,-2 16-9 16,-3 14 10-16,-1 14 22 15,-3 8-34-15,0 4 7 16,0 0-12-16,3 0-27 16,6 0 0-16,4 0-7 15,8-6-7-15,4 2-40 16,8-2-75-16,13 4-73 16,6-2-91-16,7 4-151 15,-5 0-106-15</inkml:trace>
  <inkml:trace contextRef="#ctx0" brushRef="#br0" timeOffset="77208">6405 4441 256 0,'0'0'174'15,"0"0"-35"-15,0 0 49 16,0 0-2-16,-33-118-117 16,33 90-9-16,0 6 10 15,0 4 2-15,0 6 20 16,2 4-20-16,4 0 7 15,-1 4-17-15,-3-2-21 0,3 2 25 16,-3-2-23 0,1-1-8-16,-1 2 7 0,-2-5-39 15,0 6 12-15,0-2-13 16,0 4 4-16,2 2 1 16,-2 0-7-16,0 0 0 15,0 0 8-15,0 0-4 16,0 0 8-16,0 0 2 15,0 0-12-15,0 0 25 16,0 0-24-16,0 0-3 16,0 0 9-16,0 0-7 15,0 0-2-15,0 0 0 16,0 0-35-16,0 2 12 16,0-2-73-16,0 2-70 0,0 0-89 15,0 4-110-15,0 2-69 16,0 2-39-16</inkml:trace>
  <inkml:trace contextRef="#ctx0" brushRef="#br0" timeOffset="77461.48">6343 4231 252 0,'0'0'375'0,"0"0"-227"16,0 0 108-16,0 0-20 15,0 0-95-15,0 0-57 16,20 28 7-16,11-2-15 15,3 6 8-15,1 4-61 16,9 6 6-16,8-2 24 0,4 0-12 16,0-8-3-16,-4-7-38 15,-6-7 6-15,-9-11-21 16,-6 0-11-16,-8-7-53 16,-4 0-10-16,-3-8-81 15,0-18-25-15,2-11-107 16,0 0-98-16,-5 2-35 15</inkml:trace>
  <inkml:trace contextRef="#ctx0" brushRef="#br0" timeOffset="77761.2">7024 4164 422 0,'0'0'288'15,"0"0"-234"-15,0 0 150 0,0 0-19 16,0 0-32-16,0 0-70 15,11 159-11-15,-8-95-7 16,0 6-32-16,-1 8 10 16,-2 5 12-16,0 7-21 15,0 7 25-15,-12 5-24 16,-12 6 3-16,-10 6 18 16,-10 2-26-16,-3 1 2 15,-2-9-19-15,2-19-3 16,9-24-20-16,5-14 9 15,4-17-50-15,2-10-21 0,2-6-55 16,8-4-47 0,3-4-147-16,8 2-183 0,3-4-32 15</inkml:trace>
  <inkml:trace contextRef="#ctx0" brushRef="#br0" timeOffset="79014.5">6111 2787 155 0,'0'0'99'0,"0"0"-1"0,130 4 63 16,-82-4-42-16,2 0-6 16,0-18 4-16,6 0-52 15,-2-6-12-15,-3 0 21 16,-9 4-42-16,-8 0 8 15,-12 8-40-15,-11 3-1 16,-5 4-31-16,-6 1-55 16,0-5-19-16,-8 0-97 15,-21 0-168-15</inkml:trace>
  <inkml:trace contextRef="#ctx0" brushRef="#br0" timeOffset="81556.31">7415 4467 62 0,'0'0'624'0,"0"0"-535"16,164-33 25-16,-101-2-16 16,-5-3 12-16,-5-4-64 15,5-6-24-15,1-8-22 16,-2-4-68-16,-4-7-129 16,-13 5-167-16,-9 6-172 15</inkml:trace>
  <inkml:trace contextRef="#ctx0" brushRef="#br0" timeOffset="93946.38">13154 6391 5 0,'0'0'54'15,"0"0"-15"-15,0 0-15 16,0 0-2-16,0 0-11 0,0 0 15 16,0 0 23-1,0 0-2-15,-2 0 15 0,0 0 2 16,2 0 0-16,0 0 30 15,0 0-33-15,0 0 2 16,-3 0 1-16,3 0-11 16,-2 0 7-16,2 0-32 15,0 0-15-15,0 0 30 16,0 0-20-16,0 0 17 16,0 0 1-16,-2 0 2 15,0 0 18-15,0 0-30 16,-4 1-8-16,4-1 23 0,2 3-30 15,0-3 6 1,0 0-2-16,0 0-5 0,-2 0 23 16,0 1-17-16,0-1-4 15,2 3 33-15,-2-2-35 16,0-1 8-16,2 0-4 16,0 3-12-16,-3-3 17 15,3 1-24-15,-2 5 0 16,-2 6 18-16,-6 9-16 15,2 3 7-15,-5 0 10 16,3-2-10-16,2-4 5 16,-1 0-14-16,0-2 0 15,4-2 20-15,-2 0-15 16,3-4-2-16,0 2 5 16,-3 2-6-16,3-2 4 0,-3 6-6 15,0 0 0-15,1 2 11 16,-1 0-6-16,0-3-4 15,0-2 5-15,3 0-3 16,2-5 5-16,0-5-8 16,-3 0 0-16,5-4 16 15,0-1-13-15,0 3 3 16,0-3 9-16,0 0-15 16,0 0 21-16,-2 0-21 15,2 0 0-15,0 0 29 0,0 0-29 16,0 0 9-1,0 0-4-15,0 0 0 0,0 0-7 16,0 0 2-16,0 0 0 16,-2 0-16-16,2 0 6 15,0 0-33-15,0 0-26 16,0 0-43-16,-2 0-41 16,-3 0-102-16,-4 0-107 15,2 0 66-15,1 0-32 16</inkml:trace>
  <inkml:trace contextRef="#ctx0" brushRef="#br0" timeOffset="94658.58">12817 6633 111 0,'0'0'67'16,"0"0"-1"-16,0 0 35 16,0 0 20-16,0 0-2 15,0 0-41-15,0-2 5 16,0 2 27-16,0 0-29 15,0 0-1-15,0 0-26 0,0 0-9 16,0 0 21-16,0 0-21 16,0 0 7-16,0 6-9 15,0 6-10-15,0 6 19 16,0 8-22-16,0 5-5 16,0-2 22-16,0 2-39 15,0-4 5-15,-2 4-4 16,0-1-7-16,-2-2 4 15,2 4-6-15,-3-2 0 16,1-2 19-16,4-4-14 16,-3-4 0-16,1-2 4 15,2-2-9-15,0-2 19 16,0 3-19-16,0-2 0 16,0 2 26-16,0-2-23 0,0-2 7 15,0-4 3 1,0-2-13-16,2-4 16 0,3-3-16 15,2 3 0-15,1-3 17 16,3 0-15-16,7 0 12 16,3 0 4-16,0 0-14 15,4-4 31-15,2-9-22 16,0 2-10-16,0-7 32 16,-1 0-31-16,-4-3 13 15,1 3 3-15,-5 2-20 16,-7 6 5-16,-3 0-5 15,-3 6 0-15,-2 2-16 16,-1 2 1-16,-2 0-30 16,0 0-27-16,0 0-55 0,0 0-32 15,0 0-128-15,0 0-142 16,0 0-73-16</inkml:trace>
  <inkml:trace contextRef="#ctx0" brushRef="#br0" timeOffset="98079.86">13308 5979 54 0,'0'0'19'16,"0"0"40"-16,0 0 27 16,0 0 0-16,0 0-9 0,0 0-9 15,0 0 37-15,-7 0-30 16,7 0 2-16,0 0 4 16,0 0-13-16,0 0 1 15,0 0-35-15,0 0-9 16,0 0 33-16,0 0-33 15,0 0 3-15,0 0 6 16,0 0-7-16,0 0 16 16,0 0-21-16,0 0-6 15,0 0 32-15,0 0-31 16,0 0 10-16,0 0 2 0,0 0-14 16,-2 0 25-1,2 0-26-15,0 0-7 0,0 0 31 16,0 0-34-16,0 0 12 15,0 0 3-15,0 0-13 16,0 0 20-16,0 0-26 16,0 0 0-16,0 0 13 15,0 0-8-15,0 0-5 16,0 0 0-16,0 0 6 16,0 0-13-16,0 0 7 15,0 0 0-15,0 0-3 16,0 0 4-16,0 0-1 15,0 0 0-15,0 0 5 0,0 5-13 16,0 3 4-16,0 2 4 16,0 5-7-16,0 0 9 15,0-4-2-15,0 2 0 16,0-8 2-16,0 0-8 16,0-1 6-16,0-2 0 15,0-2-6-15,0 0 6 16,0 0 0-16,0 0 0 15,0 0 6-15,0 0-7 16,0 0 1-16,0 0 0 16,0 0 11-16,0 0-7 15,2 0 0-15,-2-4 7 0,0 0-11 16,4-4 7-16,3-2-7 16,3-7 0-16,0 2 24 15,1-2-22-15,1-3 4 16,1-4 3-16,1 0-6 15,1 0 1-15,-2 2-4 16,1 2 0-16,-3 2-3 16,-2 4 6-16,-2 4-3 15,-1 0 0-15,-2-2 4 16,3 0-8-16,0 0 4 16,0 2 0-16,-1-2-2 15,1 2 3-15,-1-4-1 16,4 0 0-16,1-4 4 15,-1 0-12-15,2-2 4 16,1 0 2-16,3-2-10 0,1-3 12 16,2 1 0-16,-6 6 0 15,-2 4 6-15,-4 6-11 16,-3 6 5-16,0-4 0 16,1 0-4-16,-1 2 5 15,-1 0-1-15,-1 2 0 16,-2 2 5-16,0 0-13 15,0 0 6-15,0 0 2 16,0 0-10-16,0 0 13 16,0 0-3-16,0 0 0 15,0 0 4-15,0 0-5 16,0 0 1-16,0 0 0 16,0 0 7-16,0 0-5 15,0 0-2-15,0 0 5 0,0 0-1 16,0 0 1-16,0 0-5 15,0 0 0-15,0 0 4 16,0 0 1-16,0 0-5 16,0 0 2-16,-5 0 3 15,-6 2-7-15,-2 0 2 16,-1 2 0-16,-1 2-3 16,-7 6 3-16,-5 2 0 15,-2 2-2-15,-2 2 5 16,6-4-12-16,6-6 7 15,5-2 2-15,7-3-2 0,1-2 3 16,4-1-1 0,2 0 0-16,0 0 4 0,0 0-12 15,0 0 0-15,0 0-2 16,0 0-5-16,0 0 13 16,0 0-7-16,0 0 9 15,0 0-8-15,0 0 0 16,0 0 2-16,0 0 6 15,0 0-14-15,0 0 14 16,0 0 0-16,4 0-1 16,5-4 4-16,2-2-9 15,4-3 6-15,6-5 0 16,0-3 2-16,2-2 0 16,-1 0-2-16,3 3 0 15,0-2 5-15,-4 4-9 0,0 2 4 16,-6 6 0-16,1 2-2 15,-5 2 5-15,1 2-3 16,-2 0 2-16,-3 0 4 16,1 0-4-16,0 0-2 15,1 0 0-15,-3 0 13 16,4 2-11-16,-2 8 10 16,1 4 5-16,2 2-17 15,-4 8 22-15,2 2-22 16,-3-2 4-16,1 1 26 15,-2-3-28-15,-1-4 6 16,1-3 6-16,-3-2-12 0,0-5 9 16,-2-2-11-16,0-6 0 15,2 0-3-15,-2 0 3 16,0 0-7-16,0 0-29 16,0 0-40-16,0 2-33 15,0 9-110-15,0 7-113 16,-9 5-136-16</inkml:trace>
  <inkml:trace contextRef="#ctx0" brushRef="#br0" timeOffset="100998.43">11363 5083 7 0,'0'0'79'15,"0"0"7"-15,0 0-2 16,0 0 43-16,0 0-3 0,0 0-13 16,0 0-5-16,4 0 1 15,-6 0-14-15,0 0-44 16,0 0-4-16,-1 0 38 15,3 0-32-15,-2 0-6 16,2 0-2-16,0 0-23 16,0 0 7-16,0 0-27 15,0 0 10-15,0 0-15 16,0 0 5-16,-2 0 0 16,2 0-4-16,0 0 0 15,0 2 2-15,0 0 2 16,0 0-28-16,0 2-5 15,0-2-85-15,-2 0-40 16,-3-2-85-16,-4 0 6 0,-2 0-23 16</inkml:trace>
  <inkml:trace contextRef="#ctx0" brushRef="#br0" timeOffset="101558.98">11020 5017 12 0,'0'0'54'16,"0"0"19"-16,0 0 2 15,0 0-27-15,0 0-6 16,0 0-18-16,6 0-22 16,3 4 5-16,3 0-7 15,1 2-13-15,0 0-5 0,5 0-22 16,0 0 2-16,1 2-15 16,4-2-25-16,-5 6-2 15</inkml:trace>
  <inkml:trace contextRef="#ctx0" brushRef="#br0" timeOffset="-148073.54">384 10586 31 0,'0'0'63'0,"0"0"31"16,0 0 20-16,0 0 31 15,0 0-30-15,0 0 3 16,0 0-1-16,0 0 16 16,-54 72-30-16,54-72-33 15,0 0 1-15,0 0-19 16,26-25-32-16,16-21 36 16,25-26 34-16,2-18-24 15,-1-12-17-15,-11 4-27 0,-14 11 2 16,-8 13-20-16,-8 16-1 15,-10 16 15-15,-7 14-12 16,-2 14-4-16,-5 10 12 16,-3 4-3-16,0 0 22 15,0 0-20-15,0 0-4 16,0 8 28-16,2 2-35 16,4 10 10-16,6 12-5 15,-1 16 5-15,2 14 21 16,-6 12-29-16,-3 8 1 15,-1-1 11-15,-1-7-16 16,2-12-1-16,0-12-15 16,1-7-51-16,2-14-18 0,-5-7-43 15,-2-9-47-15,5-9-45 16,-3-4-87-16,4 0-1 16,5-3-13-16</inkml:trace>
  <inkml:trace contextRef="#ctx0" brushRef="#br0" timeOffset="-147936.35">937 10493 4 0,'0'0'213'0,"0"0"-6"16,0 0-13-16,0 0 12 16,-113-118-48-16,75 96-100 15,-2 2-53-15,2 2-5 16,13 6-40-16,8 8-75 16,17 4-45-16,7 0-105 15,32 0-149-15</inkml:trace>
  <inkml:trace contextRef="#ctx0" brushRef="#br0" timeOffset="-147442.57">1408 10244 324 0,'0'0'131'16,"0"0"28"-16,0 0 79 15,0 117-24-15,-10-55-96 16,4-4-33-16,6-6-65 15,0-16-19-15,2-13-1 16,23-10-19-16,2-13-1 16,4 0-24-16,0-18-10 15,-2-26 48-15,-2-10-13 0,-10-8 19 16,-7-2 5-16,-8 6 5 16,-2 10 39-16,0 12-1 15,0 15 3-15,0 11 34 16,-4 10-34-16,0 0-5 15,4 0-2-15,0 13-34 16,0 19-10-16,19 20-31 16,12 18 31-16,4 12 22 15,1 3-20-15,-3 1 2 16,-2 0 11-16,-8-2-8 0,-11 0 12 16,-8-8-2-1,-4-8-15-15,0-7 47 0,-16-11-36 16,-7-14 36-1,2-12-12-15,-4-14 12 0,2-10-2 16,-1 0-47-16,0-12-28 16,-1-26-3-16,5-18-63 15,9-23-30-15,9-15-44 16,2-6-61-16,4 8-81 16,17 10-45-16,0 20 10 15</inkml:trace>
  <inkml:trace contextRef="#ctx0" brushRef="#br0" timeOffset="-146998.69">1992 10560 365 0,'0'0'75'0,"0"0"5"16,0 0 58-16,0 0-19 16,91-111-7-16,-80 81-42 15,-2 4-21-15,-7 6-1 16,-2 2 51-16,0 4-41 16,0 2-3-16,-7-2 23 0,-4 8-31 15,5 6 6 1,-2 0 10-16,4 0-8 0,-2 18 1 15,-1 18-43-15,-2 20-10 16,0 10 31-16,7 2-14 16,2-6 12-16,0-9 1 15,4-7-21-15,12-12 23 16,4-10-35-16,2-12 8 16,3-6-5-16,0-6-3 15,1 0-5-15,0-4-16 16,6-22-50-16,-1-6-31 15,-2-6-47-15,2-2-95 16,-13 0 29-16,-7 4-167 0,-11 1-31 16</inkml:trace>
  <inkml:trace contextRef="#ctx0" brushRef="#br0" timeOffset="-145798.05">3685 10060 730 0,'0'0'96'0,"0"0"2"16,-139 76 40-16,102-41-24 16,10-13 2-16,18-4-47 15,9 2-43-15,13 6-20 16,32 6-1-16,13 4-1 16,7-4-4-16,-5-6 0 15,-9 0 10-15,-6 2-8 16,-14-4 4-16,-9 2 22 15,-9-8 15-15,-8-6 15 16,-5 0-13-16,0 1 3 16,-2 9 42-16,-23 4-46 15,-8 2-25-15,-7-4-19 16,-3-4-3-16,3-6-32 0,5-2-64 16,10-4-42-16,12-6-67 15,11-2-232-15,2 0-199 16</inkml:trace>
  <inkml:trace contextRef="#ctx0" brushRef="#br0" timeOffset="-145552.86">4084 10349 449 0,'0'0'291'0,"0"0"-124"15,0 0 41 1,0 0-12-16,0 0-58 0,17 130-21 15,-3-76-49-15,-1-4-26 16,-2-4-1-16,1-3-38 16,-6-7-2-16,-2-2-1 15,-1-2-8-15,-3-6-28 16,0 0-54-16,0-8-49 16,0-6-47-16,0-10-122 15,-11-2-108-15,-3-20-61 16</inkml:trace>
  <inkml:trace contextRef="#ctx0" brushRef="#br0" timeOffset="-145363.76">4079 10092 634 0,'0'0'281'16,"0"0"-153"-16,0 0 95 15,0 0-14-15,0 0-88 16,0 0-95-16,-7-16-26 15,7 16-24-15,12 0-17 16,12 0-125-16,16-10-91 16,7-2-128-16,9 2-175 15</inkml:trace>
  <inkml:trace contextRef="#ctx0" brushRef="#br0" timeOffset="-144997.01">4304 10239 623 0,'0'0'123'0,"0"0"-106"16,0 0 112-16,0 0 5 16,148-81-18-16,-96 73-29 15,-2 8-31-15,-6 0 7 16,-9 12-17-16,-10 25-7 15,-13 18 24-15,-12 20-13 16,0 15 6-16,-18 6-13 16,-14-3-31-16,3-9 25 0,12-22-37 15,8-18 0-15,9-18 9 16,0-10-9-16,0-8-4 16,24-6-2-16,10-2-10 15,5 0 11-15,7-14-56 16,0-10-34-16,-3 0-4 15,-6 4-17-15,-10 6-90 16,-6 2 4-16,-11 4-36 16,-7 2-46-16</inkml:trace>
  <inkml:trace contextRef="#ctx0" brushRef="#br0" timeOffset="-144563.36">5073 10565 300 0,'0'0'126'0,"0"0"-100"16,0 0 109-16,152-82 41 15,-102 42-3-15,2-2-42 16,-6 0-43-16,-7 8-56 15,-18 6 13-15,-7 7 5 16,-12 6-16-16,-2 3 43 16,0 2-16-16,-10-3-21 15,-19 8 33-15,-10 5-27 0,-1 0-13 16,0 5-11-16,7 20-18 16,10 9 23-16,11 14-27 15,6 12 1-15,6 8 14 16,0-1-9-16,8-9 14 15,9-8 0-15,5-10-19 16,3-10-1-16,2-10 0 16,4-10-27-16,3-10-7 15,-1 0-51-15,-2-16-26 16,-2-16-44-16,-12-6-61 0,-5 3-62 16,-12 6-57-1,0 7-13-15</inkml:trace>
  <inkml:trace contextRef="#ctx0" brushRef="#br0" timeOffset="-144164.76">4404 10587 97 0,'0'0'177'0,"0"0"-91"15,0 0 75-15,0 0 32 16,0 0 6-16,0 0-48 16,112 3-38-16,-74-3-27 15,-1 0-34-15,1 0-27 16,1-12-11-16,-8-1-14 16,0 1-28-16,-7 2-40 0,-4 2-75 15,-2 2-60-15,-5 2-98 16,-6 4-102-16</inkml:trace>
  <inkml:trace contextRef="#ctx0" brushRef="#br0" timeOffset="-140775.04">7060 10084 532 0,'0'0'180'16,"0"0"-91"-16,0 0-7 16,0 0 27-16,0 0-25 15,-31 102-18-15,31-52-11 0,0 7-46 16,18-1-9 0,20-2 9-16,6-14-5 0,10-12-1 15,1-16-3-15,1-12 4 16,-2 0-3-16,-12-10 0 15,-11-14-1-15,-8-4 32 16,-12-6 3-16,-7-8 27 16,-4-2-5-16,-4 0-6 15,-21 4-4-15,-8 12-18 16,-1 7-5-16,1 7 11 0,2 9-28 16,6 0-7-1,6 3-5-15,11 2-38 0,6 0-35 16,2-2-112-16,0-3-108 15,29-8-199-15</inkml:trace>
  <inkml:trace contextRef="#ctx0" brushRef="#br0" timeOffset="-140527.58">7911 9952 376 0,'0'0'131'0,"0"0"12"16,0 0 69-16,0 0-30 15,0 0 5-15,0 0-66 16,18 152-24-16,-27-49-26 0,-26 19-47 16,-5 2 23-16,1-9-46 15,13-19 2 1,8-16 0-16,9-16-3 0,0-8-2 16,2-12-9-16,1-12-33 15,4-14-20-15,2-9-95 16,0-9-109-16,4 0-115 15,12-32-108-15</inkml:trace>
  <inkml:trace contextRef="#ctx0" brushRef="#br0" timeOffset="-140212.94">8252 10337 527 0,'0'0'74'16,"0"0"146"-16,152-141-35 16,-119 105-60-16,-8 12-23 15,-12 8-17-15,-7 10-25 16,-4 6-9-16,-2 0 31 16,0 0-13-16,0 8 7 15,0 23-24-15,4 15-18 16,0 17-5-16,2 14-14 15,3-1 1-15,-2-8-16 16,2-5-4-16,-2-12 1 16,-5-4-64-16,2-11-23 0,-2-8-44 15,-2-10-150-15,0-6-173 16,-6-12-95-16</inkml:trace>
  <inkml:trace contextRef="#ctx0" brushRef="#br0" timeOffset="-139763.83">6723 9774 261 0,'0'0'148'0,"0"0"-8"15,0 0 17-15,0 145 21 0,0-66-35 16,0 9-8-16,21 12-20 16,6 1-41-16,2-7-16 15,6-10-53-15,3-12-5 16,5-9 0-16,3-12-60 15,8-8-85-15,2-21-158 16,1-20-228-16</inkml:trace>
  <inkml:trace contextRef="#ctx0" brushRef="#br0" timeOffset="-139387.5">8709 9485 13 0,'0'0'218'16,"0"0"-163"-16,136 114 93 15,-85-54 1-15,3 8 33 16,-6 2 2-16,-5 2-59 16,-7 1-22-16,-9-5-3 15,-12 4-23-15,-7 4-2 0,-5 1-38 16,-3-7 5-16,0-2-13 16,0-10-27-16,0-4-2 15,0 0-9-15,-7-3-39 16,-4-4-1-16,-7 0-71 15,-9-1-78-15,-13-6-90 16,-20-4-102-16</inkml:trace>
  <inkml:trace contextRef="#ctx0" brushRef="#br0" timeOffset="-137751.32">3002 9499 197 0,'0'0'122'16,"0"0"-63"-16,0 0 22 0,0 0 27 16,0 0-17-1,0 0 34-15,17 78 2 0,5-42-69 16,0 10-19-16,0 8 9 15,5 7-23-15,-4 8 10 16,-2 6-31-16,4 1-4 16,0 4 3-16,-1 0 0 15,1 2 0-15,2-1-3 16,-6-3 7-16,0-6-6 16,-1-2-1-16,-3-3 0 15,0 5 9-15,-2 0-6 16,1 2 20-16,-3 7-6 15,3-1-14-15,-3 0 28 16,-3-2-28-16,4-8 2 0,-3-8 6 16,3-6-11-16,3-3 1 15,4 1-1-15,4 6 5 16,-6 2-2-16,3 0 1 16,-3 4 8-16,-4 9 14 15,1 9-18-15,-3 8 14 16,3-1-15-16,-3-4 0 15,0-6 3-15,5-1-10 16,-2 2 0-16,-1 0 1 16,-2 3 3-16,-1-1-3 15,-1-4-1-15,-3 4 1 16,0 2-3-16,0 3 2 16,1 5 0-16,1 2 3 15,-4 5 0-15,1 5 1 16,-1 8-4-16,-4 2 1 0,0 0-3 15,-2-5 2-15,3-9 0 16,2-4 0-16,-1-3 4 16,0 3-4-16,-1 0 0 15,-1 4 1-15,-2 5-5 16,0 5 4-16,0-6 0 16,0-1-3-16,0-7 7 15,0-4-4-15,0-2 0 16,-2-6-3-16,-7-5-7 15,2-13 7-15,-2-4 3 0,0 0-4 16,1 4 9-16,-4 7-5 16,-3-5 0-16,-1 6-13 15,-4-4 5-15,0-4 7 16,-1-1-6-16,4-13 6 16,5-6 2-16,0-6-1 15,3 0 0-15,1 4 0 16,0 2 2-16,-1 2-2 15,1-1 0-15,-2-3 3 16,3-10 3-16,3-6-7 16,2-8 1-16,2 0 0 15,-2 2 1-15,2 6-1 16,0 6 0-16,-2 8-6 16,0 6 10-16,-4 7-4 15,0-7 0-15,-1-6-18 0,5-12 15 16,0-6-20-16,-2 6-69 15,-1 4-31-15,2-2-95 16,3 2-69-16,0-14-126 16</inkml:trace>
  <inkml:trace contextRef="#ctx0" brushRef="#br0" timeOffset="-136713.75">5933 9643 155 0,'0'0'311'0,"0"0"-282"0,0 0 10 16,0 0 65-16,0 0-4 15,-20 149-5-15,20-85-18 16,0 18-19-16,4 18-5 15,8 20-18-15,-8 15-7 16,-4 5 30-16,0 5-43 16,0 3-1-16,0 2 27 15,-9 4-14-15,0-3 1 16,2-4-8-16,5-3-12 16,2 2 17-16,0 5-20 15,0-1 5-15,0 0 7 0,5 1-14 16,3-7 5-16,2 3-8 15,1 3 1-15,-5-2-6 16,1 7 6-16,-5-1-1 16,-2 3 2-16,2-1 3 15,1-8-4-15,4-9-1 16,1-9 0-16,3-10-5 16,3-5 5-16,-1-3 0 15,3-6 0-15,-3 1 4 16,-5-3-5-16,2 2 1 15,-1-2 0-15,1 3 11 16,2-1-11-16,-1 6 4 16,3 0 2-16,-3 1-1 15,2 3-3-15,-4-2-2 0,2 3 1 16,-2 1 0-16,0 4 0 16,4 9-1-1,0-1 12-15,1 8-7 0,-1 9 3 16,-3 13-8-16,-4 1 0 15,1 5 1-15,-3 4-1 16,2-5 0-16,2-13-1 16,0-14-6-16,3-17-28 15,3-27-84-15,-3-20-146 16,-9-32-146-16</inkml:trace>
  <inkml:trace contextRef="#ctx0" brushRef="#br0" timeOffset="-133657.75">438 11337 327 0,'0'0'99'0,"0"0"-96"15,0 0 7-15,0 0 43 16,0 0 3-16,116-41 17 16,-72 30 7-16,2 1-37 15,-2 2-1-15,5 1 12 16,-9 0-25-16,3 3 2 16,10-2 2-16,9 0 8 15,2-4 0-15,11 0-39 16,0 0 27-16,3 0 12 15,2 2-25-15,-2 2 12 16,1 4-24-16,-6 0 12 0,-2 0 11 16,5 2-25-16,0-2 5 15,6 2 15-15,-2 0-15 16,0 0 12-16,-4 0-19 16,0 0 0-16,-1 0 25 15,6 0-24-15,8 4 5 16,3 0 0-16,1 2-5 15,-1-4 8-15,-3-2-9 16,-4 2 1-16,3-2 18 16,-1 2-18-16,0 0 8 15,-2 0 1-15,-3 4-8 16,-2-2 7-16,1 2-9 0,3-2 0 16,3-2 6-16,2-2-5 15,3 0-1-15,-1 0 6 16,7 0-3-16,0 0 8 15,5 0-3-15,-1 0-6 16,-6 0 19-16,-7 0-20 16,0 0-1-16,0 2 1 15,1 0 3-15,1 0-5 16,0 0 1-16,-1 0 0 16,-1 0-2-16,-1 2 3 15,3-2-1-15,1 2 3 16,-3-2-2-16,2 2 8 15,-1 2-9-15,3-1 0 0,7 0 21 16,3-3-20 0,2 0 14-16,-3-2-10 0,-3 0-1 15,3 0 4-15,4-9-8 16,4-4 0-16,2-1 23 16,-1 4-21-1,0 0 5-15,0 2 0 0,3 0-5 16,0-4 8-16,2 0-10 15,-3-2 0-15,7-2 4 16,5 2 1-16,2 2-5 16,-4 0 4-16,-9 2-1 15,-5 2-6-15,-5 2 3 0,-1 2 0 16,-6 2-3 0,-5 2 13-16,-5 0-8 0,-2 0-2 15,-7 0 0 1,0 0-4-16,-2 0 4 0,-1 0 0 15,-4 0 3-15,3 0 0 16,2-4-3-16,4 0 4 16,5 2-3-16,-1-2 7 15,-1 0-8-15,-2 0 0 16,-8 2-14-16,-13 0 13 16,-16 2-43-16,-17 0-35 15,-17 0-77-15,-10 0-111 16,-35 0 18-16,-40 0-37 15</inkml:trace>
  <inkml:trace contextRef="#ctx0" brushRef="#br0" timeOffset="-131726.99">6933 16172 75 0,'0'0'0'15,"0"0"-24"-15</inkml:trace>
  <inkml:trace contextRef="#ctx0" brushRef="#br0" timeOffset="-131103.83">7012 15520 267 0,'0'0'14'0,"0"0"51"16,0 0 89-16,0 0-8 15,0 0 42-15,0 0-52 16,35-16-48-16,-26 64 26 16,1 11-24-16,0-1-39 15,-1 8 9-15,-1-8-27 16,2 4-4-16,-1-8-1 0,-3-9-9 15,5-9 2-15,-2-18-21 16,-2-4 0-16,-3-14-7 16,-2 0 7-16,1 0-5 15,4 0-11-15,6-18-10 16,9-18 14-16,5-14-16 16,5-7 5-16,-4 7 14 15,-4 10-3-15,-5 18 8 16,-4 14 2-16,-4 8 0 15,0 0 2-15,7 18 4 16,2 12 16-16,-2 6 14 16,-1-6-19-16,-3-6 6 0,-3-8-3 15,-1-6-7-15,-6-10-9 16,0 0-2-16,-4 0-19 16,2 0 5-16,3 0-21 15,-1-8 17-15,3 2 17 16,0-2-3-16,-3 4 3 15,3 2-20-15,4 2-27 16,5-4-30-16,6 0-89 16,9-4-28-16,7-2-92 15,8-4-56-15</inkml:trace>
  <inkml:trace contextRef="#ctx0" brushRef="#br0" timeOffset="-130189.22">11677 15665 508 0,'0'0'219'0,"0"0"-121"16,0 0 43-16,0 0 6 15,0 0-7-15,0 0-31 16,0 132-34-16,4-72-27 16,3-4 1-16,2-6-34 0,0-9-15 15,-1-15 7 1,0-12-7-16,-4-10-9 0,-2-4-27 16,0 0-23-16,3-4-4 15,1-14 4-15,8-14 24 16,1-7 33-16,3 7 4 15,-2 10 0-15,-5 16 10 16,-4 6-10-16,-5 0 19 16,2 0 1-16,5 6 2 15,0 8 25-15,2 2-21 16,0-2-5-16,-1-5 7 16,-4-5-21-16,1-3 1 15,-1-1-10-15,8 0-7 0,5 0 4 16,8-5-7-1,4-22 0-15,5 5 8 0,-2-4 2 16,-8 6 3-16,-5 12-3 16,-13 4-3-16,-4 4 1 15,-4 0-41-15,0 0-25 16,0 18-64-16,0 18-80 16,6 17-92-16,2 5-40 15</inkml:trace>
  <inkml:trace contextRef="#ctx0" brushRef="#br0" timeOffset="-130024.71">12423 16226 267 0,'0'0'218'15,"0"0"-96"-15,0 0 91 0,0 0 5 16,114 4-107-16,-74-4-47 16,11-4-62-16,5-14-2 15,-2-8-16-15,-8 0-92 16,-10-2-89-16,-12 2-60 15,-8 2-136-15</inkml:trace>
  <inkml:trace contextRef="#ctx0" brushRef="#br0" timeOffset="-129723.69">12641 15986 655 0,'0'0'113'0,"0"0"-61"15,0 0 67-15,0 0 4 16,0 0-55-16,0 0-63 0,91-10-5 16,-66 2-91-16,2-2-110 15,0 2-137-15,4-6-101 16</inkml:trace>
  <inkml:trace contextRef="#ctx0" brushRef="#br0" timeOffset="-129470.53">13310 15927 570 0,'0'0'169'16,"0"0"-154"-16,0 0 68 15,0 0 67-15,0 0-23 16,0 0-38-16,136-138-61 16,-102 108-16-16,-5 12 1 15,-12 12-1-15,-1 6 16 16,-5 0-1-16,0 26 8 16,-2 20 48-16,-5 16-12 15,-4 0-15-15,0-3-8 16,0-11-35-16,0-16 14 15,0-14-27-15,0-14-18 0,0-4-26 16,0 0-71-16,16-18-97 16,10-26-62-16,10-10-161 15,-3-4-54-15</inkml:trace>
  <inkml:trace contextRef="#ctx0" brushRef="#br0" timeOffset="-129241.25">13849 15936 164 0,'0'0'485'0,"0"0"-413"16,0 0 73-16,0 0 36 16,0 0-51-16,113 58-44 15,-84-58-49-15,0-26-23 0,-6-1-3 16,-10-5 10-16,-8 0-20 16,-5 6 13-16,-3-4-14 15,-23 8-14-15,-3 8-1 16,-2 6-43-16,2 8-6 15,6 0-27-15,11 0-39 16,8 0-64-16,4-6-107 16,6-2-144-16</inkml:trace>
  <inkml:trace contextRef="#ctx0" brushRef="#br0" timeOffset="-128968.63">14197 15753 197 0,'0'0'231'0,"0"0"-127"0,15 120 58 15,-3-78 75 1,3-3-37-16,7-3-40 0,5-14-81 16,2-4-2-16,-2-12-38 15,-8-6-26-15,0 0 11 16,-4-2-19-16,1-24 15 16,-3-9 0-16,-1-1-4 15,-8 4 14-15,-4 4-26 16,0 12 0-16,0 6 3 15,-2 2-7-15,-7 2-34 16,-3 2-35-16,8 4-50 16,2 0-67-16,2 0-88 15,0 0-83-15,8 0-17 16</inkml:trace>
  <inkml:trace contextRef="#ctx0" brushRef="#br0" timeOffset="-128708.96">14573 15913 185 0,'0'0'192'0,"0"0"8"15,0 0-35-15,0 0 38 16,52 103-42-16,-30-75 0 16,4-6-84-16,5-4-25 15,0-10 9-15,4-8-54 16,-6 0 8-16,-5 0 2 16,-2-14-9-16,-11-2 15 15,-9-6-22-15,-2-5 11 16,-6 0-12-16,-21-4-4 15,-7 3-22-15,1 6-35 0,2 8-31 16,8 6 13-16,10 4-49 16,11 4-32-16,2 0-67 15,2 0-1-15,25 0-62 16,9 0 46-16</inkml:trace>
  <inkml:trace contextRef="#ctx0" brushRef="#br0" timeOffset="-128258.53">15063 15905 139 0,'0'0'321'16,"0"0"-133"-16,0 0-52 16,0 0 32-16,29 121 10 15,-20-95-36-15,5-12-73 0,5-4-61 16,8-8-3-16,9-2-7 16,0 0 2-16,0-16-3 15,-5-10-3-15,-4 2 0 16,-10-2-17-16,-3 3-4 15,-10 14-18-15,1 0 37 16,-5 9 8-16,0 0 3 16,0 0 2-16,-7 23-5 15,-9 4-21-15,1 4-12 16,5-5-12-16,10-12 24 16,0-6-76-16,2-8-28 15,21 0 62-15,4 0-63 16,8 0 4-16,3-4-47 15,1 0 32-15,-4 0-52 16,-4 0 95-16,-4 4 94 0,-5 0 3 16,0 0 45-16,1 0 75 15,2 0 80-15,-6 4 6 16,4-4-26-16,-1 0-3 16,7 0-73-16,7 0-60 15,3 0-44-15,2-14-3 16,-7 2-32-16,-11 2-69 15,-5 0-87-15,-9-2-122 16,-9-2-70-16</inkml:trace>
  <inkml:trace contextRef="#ctx0" brushRef="#br0" timeOffset="-127228.95">7165 11730 59 0,'0'0'856'16,"0"0"-825"-16,0 0 38 0,0 0 41 16,-58 163-26-16,76-77 20 15,27 8-58-15,11-7-15 16,6-15 10-16,-2-20-33 15,-3-18 15-15,-1-18 1 16,-4-16-7-16,-6 0 38 16,-5-24-21-16,-8-22-5 15,-10-10 10-15,-13-16-7 16,-10-13 1-16,0-1-25 16,-22 2 0-16,-16 10 12 15,-4 18-20-15,-7 16-2 0,-5 15-5 16,-2 13-39-1,3 12-31-15,8 0-36 0,18 20-77 16,21 22-105-16,6 15-255 16</inkml:trace>
  <inkml:trace contextRef="#ctx0" brushRef="#br0" timeOffset="-126770.68">7542 13234 581 0,'0'0'140'16,"0"0"-9"-16,0 0 97 16,153-66-35-16,-101 14-54 15,-1-8-66-15,0-2-42 16,-9 8 6-16,-11 14-15 15,-10 16-21-15,-13 13 30 16,-3 11-23-16,-5 0 17 0,0 0 16 16,0 35-18-16,-5 24 16 15,-10 28-6-15,-5 13-16 16,-1 2 13-16,6-7-30 16,7-7-2-16,0-6-26 15,6-6-50-15,2-7-28 16,0-9-57-16,0-10-131 15,0-10-152-15,0-14-253 16</inkml:trace>
  <inkml:trace contextRef="#ctx0" brushRef="#br0" timeOffset="-126217.18">7769 14682 414 0,'0'0'211'0,"0"0"-115"16,0 0 39-16,0 0 21 0,134-40-6 16,-59-32-39-16,8-12 8 15,-8 3-50-15,-10 17-15 16,-14 22 3-16,-17 22-27 16,-16 12 12-16,-12 8-27 15,-6 4-8-15,0 32 52 16,0 30-17-16,-2 15 20 15,-23 13-35-15,-4-6-21 16,5-14-12-16,9-12-26 16,15-9-65-16,0-13-36 15,2 0-127-15,15-10-126 16,3 2-209-16</inkml:trace>
  <inkml:trace contextRef="#ctx0" brushRef="#br0" timeOffset="-125632.63">7426 15406 368 0,'0'0'183'0,"0"0"-121"16,0 0 32-16,0 0 101 15,-36 132-37-15,25-37-69 16,9 13-6-16,2 6-6 16,2-1-8-16,27-11-3 15,13-12-23-15,10-16-9 0,5-15-5 16,5-18-22-16,8-19 15 15,1-22-17-15,2-4-2 16,-1-46 30-16,-9-26-28 16,-13-18 17-16,-11-8 22 15,-20-1-6-15,-11 17-5 16,-8 20-33-16,-12 18 3 16,-24 12 9-16,-6 8-10 15,-11 16-2-15,-10 4-20 16,-8 8-36-16,-5 12-38 15,9 24-100-15,20 4-136 16,26 6-111-16,21-2-97 0</inkml:trace>
  <inkml:trace contextRef="#ctx0" brushRef="#br0" timeOffset="-125242.64">7880 17102 398 0,'0'0'176'0,"0"0"-81"16,138-80 138-16,-84 26-35 0,-3-8-74 15,-2 4-13-15,-4 0-72 16,-12 22-2-16,-8 13 22 16,-14 18-29-16,-7 5 15 15,0 10 22-15,4 34-8 16,-4 24 42-16,-2 20-22 16,-2 2-39-16,0-10-7 15,0-21-18-15,9-11-15 16,4-16-12-16,3-10-41 15,-3-8-9-15,-4-10-97 0,2-4-57 16,0 0-131-16,1-8-128 16,-6-12-96-16</inkml:trace>
  <inkml:trace contextRef="#ctx0" brushRef="#br0" timeOffset="-103595.42">19816 2416 170 0,'0'0'29'0,"0"0"7"15,0 0 14 1,142 18-31-16,-100-18 34 0,10-4 25 16,13-16 1-16,11-2-37 15,6 0-8-15,5-2 1 16,0 0-11-16,0 0 2 16,-2-4 11-16,-1 4-27 15,5-2-5-15,0 4 9 16,5-1-6-16,-3-3 24 15,-2 4-32-15,-2-2 2 16,-2 4 13-16,-3 0-15 16,-4 0 0-16,-2 2-1 0,-2 2 7 15,-1 0-9-15,-2 0 3 16,5 0 0-16,4 0-2 16,5-2 4-16,6-2-2 15,3-2 2-15,1-4 0 16,-1-2 0-16,2-1-2 15,-1 4 0-15,4-6-3 16,-1-3 3-16,0 0 0 16,-9 0 1-16,-6-2-1 15,-12 0 6-15,-15 2-6 16,-16 2 0-16,-16 4 10 16,-13-5-4-16,-9 1 16 15,-2-6-14-15,0-2-5 0,0 0 6 16,-2-2-9-1,-15 0 0-15,-4-4 29 16,-5-2-28-16,-10 0 8 16,-4-2 2-16,-7 1-9 0,-7 5 10 15,-1 0-12-15,-7 0 3 16,-6 0 0-16,-9-8-3 16,-6-2 0-16,-6 1 2 15,-5-1-1-15,-1 10 11 16,-10 2-12-16,-6 2 0 15,-3 4-8-15,1 2 11 16,1 2-3-16,3 2 2 16,0-1 1-16,-3 5-2 15,-3 4-1-15,-1 2 0 16,-5 6 12-16,-3-2-8 0,1 4-4 16,0-4 3-16,1 0 1 15,-5 2-1-15,0-2-3 16,0 2 0-16,5 2 14 15,6-2-6-15,6 4-1 16,3-4 11-16,0 0-15 16,0 2-1-16,-2 4-2 15,0 2 0-15,0 4-1 16,0 2 3-16,-1 0-2 16,4 0 0-16,-4 0 5 15,-4 0 3-15,-1 0-8 16,-3 0 2-16,2 0-6 15,5 0 7-15,-5 0-3 16,0 0 0-16,-5 0 5 0,-1 0-5 16,-5 0 0-16,-4 0 0 15,-4 0-7-15,2 0 15 16,0 0-8-16,-6 0 0 16,1 0 5-16,-4 0-10 15,4 0 5-15,-1 0 0 16,4 0-5-16,-6 0 5 15,1 0 0-15,-3 0 0 16,0 0 6-16,1 0-9 16,1 0 3-16,2 0 0 0,-2 0-1 15,0 0 5 1,3 0-4-16,3 0 0 0,5 0 6 16,5 0-13-1,2 0 7-15,3 0 0 0,3 0 1 16,-4 0-1-16,-1 0 0 15,1 0 2-15,3 0 2 16,-4 0-7-16,-7 0 3 16,0 0 0-16,-4 0-2 15,11 0 4-15,7 0-2 16,1 0 0-16,2 0 4 16,3 0-11-16,2 0 7 15,0 0 0-15,2 0-3 16,-4 0 8-16,2 0-5 15,0 0 0-15,5 0 2 0,-5 0-6 16,-2 0 0 0,-5 0 1-16,0 0-5 0,8 0 9 15,5 0-1-15,5 0 0 16,-2 0 2-16,0 0-12 16,3 0 8-16,3 0 2 15,5 0-11-15,0 0 11 16,0 0-5-16,3 0 3 15,-3 0 2-15,2 0-2 16,0 0 2-16,-1 0 0 16,-5 0-8-16,-10 0 9 15,-3 0-1-15,-1 0 0 16,2 0-9-16,12 0 6 0,-1 0-19 16,1 0 20-16,4 0-9 15,3 0 12-15,10 0-1 16,11 0 0-16,5 0 4 15,8 0-14-15,3 0 10 16,2 0-1-16,2 0-10 16,1 0 11-16,5 0 0 15,6 0-6-15,4 0 10 16,6 0-10-16,4 0-5 16,-1 0 9-16,-3 0-6 15,2 0 9-15,-6 10-1 16,-1 26 0-16,-1 14 4 0,5 8-9 15,0-2 5 1,1 2 0-16,4 1-1 0,1 3 3 16,3 2-2-16,-3 2 0 15,3 2 5-15,-1-6-10 16,3 3 5-16,0-9 0 16,6-6-3-16,1-4 3 15,4-8-1-15,0-2-1 16,0 0 4-16,7 4-1 15,6 4-1-15,5 5 0 16,-3 3 12-16,2 2-8 16,-5 2-4-16,4-4 3 0,2 0 0 15,7-3-2 1,1-3-1-16,8-2 0 0,1 2 23 16,7-2-16-16,3 0 6 15,6 0-2-15,3-4-2 16,2-4 11-16,6-1-20 15,0-6 3-15,5-2 11 16,2-7-14-16,3-4 7 16,1 0 9-16,3 0-15 15,2 2 24-15,0 2-25 16,2 2 0-16,7 2 10 16,6 2-2-16,7-2-7 15,6-6 2-15,-4 0-2 16,3-6 21-16,4 2-22 15,0 1 3-15,4 3 19 0,1 1-22 16,0 3 8-16,-1-1-1 16,3-3-7-16,5 3 16 15,-3 0-16-15,4-5 7 16,10 2 30-16,1-10-33 16,8 2 3-16,2 0 4 15,-3-2-7-15,0 0 6 16,0-2-10-16,1 2 0 15,-1-2 31-15,-6-2-27 16,-1-4 2-16,1 0 3 0,-4 0-7 16,5 0 16-1,1 2-18-15,0-2 4 0,-2 0 14 16,-5 0-15-16,-5 0-3 16,-3 0 1-16,1 0 4 15,-3 0-9-15,-3-2 4 16,-2-2 0-16,-4 2 1 15,-2 2 4-15,-4 0-5 16,2 0 0-16,-2 0 6 16,2 0-6-16,6 2 0 15,-7 4 0-15,-4 0-1 16,-6-2 3-16,-3 0-2 16,-3 0 0-16,-3 0 3 15,-5 2-5-15,-3 0 2 16,-5 0 0-16,-2 0-4 15,-1 0 9-15,-3-2-5 0,-7 0 0 16,-2-2 4-16,-8 2-9 16,2 2 5-16,-6 2 0 15,2-2-3-15,-4 2 9 16,1 0-6-16,-1-1 0 16,3 0 1-16,2-5-3 15,2 2 2-15,5 1 0 16,0-5-5-16,-5 0 9 15,2 1-4-15,-3-1 0 16,-2 0 3-16,4 0-10 16,-3 0 7-16,-3 0 0 0,4 0-1 15,0 0 5 1,8-1-4-16,7 1 0 0,7 0 4 16,3 0-6-16,2 0 2 15,2 0 0-15,2 0-4 16,3 0 9-16,1 0-5 15,0 0 2-15,4-5 0 16,2-1 12-16,3-1-14 16,4-6 0-16,9 3 6 15,2-2-2-15,0 2-4 16,-2 0 0-16,-5-2 3 0,-1 2-7 16,-1 2 4-1,2 2 0-15,1 4 0 0,-1 0 10 16,3 2-5-16,0 0 13 15,-3 0-16-15,0 0 6 16,-1 0-8-16,-3 0 0 16,-2 0 5-16,-9 0 2 15,-3 0-7-15,-6 0 0 16,-2 0 5-16,-9-4-12 16,-2 2 7-16,-9-2 0 15,-8 2-4-15,-8-2 4 16,-4 0 0-16,-10 2 0 15,-3 0-25-15,-7 0 12 16,-7 2-44-16,-5 0-32 0,-2 0-29 16,-2 0-40-1,0 0-42-15,0 0-1 0,-13 0-166 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4-11-18T19:07:12.552"/>
    </inkml:context>
    <inkml:brush xml:id="br0">
      <inkml:brushProperty name="width" value="0.05292" units="cm"/>
      <inkml:brushProperty name="height" value="0.05292" units="cm"/>
      <inkml:brushProperty name="color" value="#FF0000"/>
    </inkml:brush>
  </inkml:definitions>
  <inkml:trace contextRef="#ctx0" brushRef="#br0">1609 8464 750 0,'0'0'63'0,"0"0"-63"0,0 0-98 0,0 0-20 0,0 0-89 0,0 0 55 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4-02-03T12:30:05.141"/>
    </inkml:context>
    <inkml:brush xml:id="br0">
      <inkml:brushProperty name="width" value="0.05292" units="cm"/>
      <inkml:brushProperty name="height" value="0.05292" units="cm"/>
      <inkml:brushProperty name="color" value="#FF0000"/>
    </inkml:brush>
  </inkml:definitions>
  <inkml:trace contextRef="#ctx0" brushRef="#br0">9279 16677 78 0,'0'0'57'16,"0"0"-25"-16,0 0 34 15,0 0 34-15,0 0 33 16,0 0-19-16,0 0-28 15,-4 10-25-15,4-10 29 16,0 0-14-16,0 0-22 16,0 0-17-16,0 0 10 15,0 0-5-15,0 0-9 16,0 0-3-16,0-10 0 0,2-8-2 16,16-12 21-1,-1-6 2-15,4-8-18 16,1-2-22-16,-2-2-7 0,7-6 1 15,0 0-2-15,-3 1-1 16,-3 7-2-16,-6 6-1 16,1 0-1-16,-3 4 2 15,-2 6 0-15,0 2 3 16,-4 6-2-16,-3 6 0 16,0 10 1-16,-1 6-2 15,-3 0 5-15,0 0-4 16,0 0 3-16,0 0 7 0,0 0-5 15,0 0 4-15,0 0-10 16,0 0 3-16,0 0 0 16,0 0 0-16,0 0 8 15,0 0 2-15,0 0 1 16,0 0 0-16,0 0-5 16,0 0-6-16,0 0 6 15,0 0-9-15,0 0 1 16,0 0 0-16,0 0-1 15,0 0 4-15,0-4-4 16,0 4 2-16,0-4-6 16,0-2-1-16,4-2-1 0,5-6 6 15,0 0 2 1,-2 2-2-16,-5 7 0 16,-2 5-2-16,0 0-1 0,0 0 2 15,0 0 1-15,0 0 0 16,0 0 0-16,2 0-1 15,-2 0-3-15,3 0 2 16,-1 0 0-16,-2 0-4 16,0 0 3-16,0 0 1 15,0 5 4-15,2 8 2 16,5 10 0-16,1 3-1 16,1 6 7-16,3-2-8 15,-1 6 1-15,-3 0 0 16,4 4-2-16,-3 4 1 15,-3 1 1-15,4 0-3 0,-6 0 4 16,0-1-2 0,1-4-2-16,-1-4 4 0,-2-10-2 15,0 2 3-15,3-6 4 16,-2-4-7-16,1 0 3 16,-4-10-5-16,2 2 0 15,-2-10 1-15,0 4 1 16,0-4-3-16,0 0 1 15,0 0-2-15,0 0-1 16,0 0-14-16,0 0-10 16,0 0-30-16,0 0-65 15,0 0-37-15,0 0-80 16,0 4-5-16,-4-4 43 16,-4 0-21-16</inkml:trace>
  <inkml:trace contextRef="#ctx0" brushRef="#br0" timeOffset="318.81">9703 16481 210 0,'0'0'155'16,"0"0"-34"-16,0 0 67 15,0 0 11-15,0 0-58 16,0 0-59-16,-76-26 26 0,45 18-11 16,-5 2-11-1,2 2-16-15,3-4-19 0,2 2-8 16,5 2-13-16,8 0-7 16,3-2-18-16,6 6-5 15,5 0-1-15,2 0-30 16,0 0-41-16,0 0-52 15,0 0-82-15,16 0-125 16,13 0-130-16</inkml:trace>
  <inkml:trace contextRef="#ctx0" brushRef="#br0" timeOffset="993.01">10037 16074 132 0,'0'0'47'0,"0"0"-4"16,0 0 80-16,0 0 34 15,0 0-38-15,0 0-13 16,0-12-3-16,-2 12 18 15,0 0-17-15,2 4-15 16,0 10-18-16,0 12-14 16,0 14 22-16,6 8-15 15,5 6-23-15,-1-4 2 16,-2 0-14-16,3 3 2 16,-1-9-11-16,0-8-4 15,-3-4-6-15,-1-2-6 16,2-8 0-16,-6 0 0 0,0-4-4 15,0 0 0-15,0-4-10 16,-2 4-29-16,0 0-38 16,0-4-50-16,0-2-70 15,0-2-71-15,0-6-28 16,-4-4 27-16,-6 0 13 16</inkml:trace>
  <inkml:trace contextRef="#ctx0" brushRef="#br0" timeOffset="1263.11">9939 16565 188 0,'0'0'51'0,"0"0"53"16,0 0 59-16,0 0-13 15,0 0-31-15,0 0-14 16,-16-12-29-16,20 2-10 15,12 2 17-15,7 2-22 16,-1-2-18-16,0 4 4 16,1-4-9-16,-2 2-28 15,2 2-10-15,-3 0-18 16,1-4-55-16,-2 2-72 16,6-8-104-16,-3 2-74 15,2-2-69-15</inkml:trace>
  <inkml:trace contextRef="#ctx0" brushRef="#br0" timeOffset="1892.45">10268 16056 82 0,'0'0'90'16,"0"0"-67"-16,0 0 67 16,0 0 68-16,0 0-41 15,0 0-22-15,0-4-4 0,8 18 22 16,5 12 17-16,3 10-21 16,1 4-26-16,1 14-25 15,-5 0-12-15,-1 8 2 16,-3 5-18-16,1 1 0 15,-3-2-13-15,2-4 3 16,-2-12 1-16,-1-6-17 16,1-13-2-16,-3-13-2 15,1-8-3-15,0-6-11 0,-3 0-37 16,-2-4-49-16,0 0-46 16,0 0-73-16,0 0-75 15,-4-8-22-15</inkml:trace>
  <inkml:trace contextRef="#ctx0" brushRef="#br0" timeOffset="2141.79">10284 16571 244 0,'0'0'131'15,"0"0"-51"-15,0 0 75 0,0 0-19 16,0 0-22-16,0 0-41 16,92-86-27-16,-65 74-18 15,-8-2-22-15,-1 2-6 16,0 2-33-16,0-4-54 16,-2 0-67-16,-3 2-33 15,-5 2-116-15</inkml:trace>
  <inkml:trace contextRef="#ctx0" brushRef="#br0" timeOffset="3116.88">10603 16517 100 0,'0'0'74'15,"0"0"-22"-15,0 0 43 0,0 0 37 16,0 0-33-16,0 0-22 16,58 0-5-16,-38 0 6 15,-3 0-9-15,-1 0-25 16,-5-4-21-16,-1 0-12 15,-8 2-2-15,0-2-2 16,-2 0 0-16,0 4 6 16,0-4 9-16,0 0 10 15,0-2-8-15,0 2-9 16,0-4-3-16,-4-2-6 16,-2 6-6-16,2 0 0 15,2 0-3-15,0 0 1 0,0 2 2 16,0 2-7-1,-1 0-3-15,3-4-3 0,0 4 3 16,0 0 4-16,0 0-1 16,0 0 7-16,0 0 2 15,-4 0 1-15,-6 4 1 16,4 6-3-16,-5-6 0 16,3 4 0-16,-2-2 3 15,3-2 0-15,1 4 1 16,0-4 7-16,-2 6 4 15,-1 4-13-15,3-2-3 16,0 6 7-16,1 4 5 16,2-4-1-16,1 4 8 0,2-4-6 15,0 0 6 1,0 4-1-16,0 1 7 0,5 4 2 16,6 4 5-1,4 1 0-15,-1 0-3 0,1-10 10 16,1-4-3-16,-1-6-14 15,1-6-8-15,-3-2-9 16,-1-4-5-16,1 0-9 16,3-4-33-16,1-24-57 15,6-12-65-15,2-13-42 16,-6-1-101-16,4 0-62 16</inkml:trace>
  <inkml:trace contextRef="#ctx0" brushRef="#br0" timeOffset="3828.32">10977 16467 51 0,'0'0'78'0,"0"0"7"0,0 0 28 15,0 0-10-15,0 0-7 16,0 0 13-16,0 0-4 15,0 0-28-15,0 0-19 16,0 6-4-16,3 10-4 16,6 8 15-16,1 6-8 15,-1 10 8-15,1 2-11 16,-4 6-17-16,0-3 0 16,-1-5-9-16,-1-8-15 15,1-6-1-15,-2-8-11 16,-1-10 1-16,-2-2 2 15,2-6-2-15,-2 0-3 0,0 0 1 16,0 0-24-16,0-14-8 16,2-4 3-16,5-8 17 15,3-10 1-15,4 0-2 16,1-1 12-16,-1 3-6 16,1 10-8-16,-3 12 10 15,-1-2-3-15,-2 10 6 16,-4 4 2-16,1 0 0 15,1 0 11-15,1 0-2 16,4 0 8-16,-1 0 11 0,0 12 9 16,3 6 9-1,-4 4 6-15,1 2-4 16,-1-2-1-16,-6 0-9 0,0 5-19 16,1-9-1-16,-1 0-16 15,-2 0 3-15,4-4-5 16,-4-2-14-16,0-6-41 15,0-6-58-15,2 0-71 16,-4 0-120-16,2-10-113 16,1-12-64-16</inkml:trace>
  <inkml:trace contextRef="#ctx0" brushRef="#br0" timeOffset="4548.5">11363 16210 98 0,'0'0'44'0,"0"0"22"0,0 0 1 16,0 0 3-16,0 0-14 15,0 0-14-15,13-68-7 16,-13 68 13-16,0 0 46 15,0 0-4-15,0 0-29 16,0 0-18-16,0 0 3 16,0 0-3-16,0 0-14 15,0 0-21-15,0 0-5 16,0 0 8-16,0 0-5 16,0 0-2-16,0 0 0 15,0 0-3-15,0 0-2 16,0-6-1-16,0 2-10 15,0-8 8-15,0 2 1 16,2 6 3-16,1 0 3 16,-3 4 4-16,2 0 14 0,0 0 6 15,-2 0 9-15,0 0-3 16,7 14-25-16,1 8 1 16,6 12 29-16,-1 12-15 15,3 8 24-15,-1 12-1 16,1 15-7-16,0 7 2 15,-2 6-14-15,-2-9-9 16,-1-9 5-16,1-12-15 16,-3-24 6-16,-3-10-4 15,1-12-3-15,-5-8 0 16,3-10-7-16,-5 0-7 0,0 0-24 16,0 0-42-16,0 0-43 15,0 0-59-15,0-6-48 16,0-6 4-16,-12-2-50 15,-1 0 6-15</inkml:trace>
  <inkml:trace contextRef="#ctx0" brushRef="#br0" timeOffset="4833.01">11286 16549 237 0,'0'0'135'0,"0"0"-53"16,0 0 70-16,0 0-22 15,0 0-26-15,0 0-7 16,48-42 7-16,-15 30-9 16,2 2-7-16,-1 2-22 15,-1 4-43-15,-4 0-16 16,-2 4-7-16,-2-2-20 15,-3 2-35-15,-2 0-51 16,-6 0-44-16,-1 0-100 16,-9 0-33-16,1 0-87 0</inkml:trace>
  <inkml:trace contextRef="#ctx0" brushRef="#br0" timeOffset="5282.2">11728 16593 107 0,'0'0'126'0,"0"0"-33"16,0 0 67-16,0 0 19 15,0 0-19-15,0 0-17 16,0 0-11-16,23 70-24 15,-12-42-13-15,-1-1-25 16,-3-5-37-16,0-4-14 16,-2-4-17-16,-1 0-2 15,0 2-6-15,-2 4-29 16,3 2-29-16,-5 0-25 0,0-6-45 16,0-10-55-16,0-2-43 15,0-4 27-15,0 0 12 16,-2-10-1-16</inkml:trace>
  <inkml:trace contextRef="#ctx0" brushRef="#br0" timeOffset="5561.76">11737 16356 179 0,'0'0'20'0,"0"0"64"16,0 0 82-16,0 0-25 15,0 0 0-15,0 0 26 16,-2-45-48-16,2 45-3 16,0 0-15-16,0 0-31 15,0 0-39-15,0 0-31 16,0 0-13-16,0 9-48 15,0 1-80-15,8 7-123 0,6 5-133 16</inkml:trace>
  <inkml:trace contextRef="#ctx0" brushRef="#br0" timeOffset="6212.76">11938 16619 214 0,'0'0'62'16,"0"0"27"-16,0 0 34 15,0 0 13-15,0 0-14 16,0 0-9-16,24 99-5 15,-4-77-13-15,3 1-12 16,1 0-4-16,2-5-25 16,1-2-13-16,2-6-5 15,4-2-13-15,-4-8-1 0,-2 0-11 16,-4 0 0-16,-3 0 4 16,-7-8-13-1,0-10 0-15,-3-4-1 0,-2-6 5 16,-1-8 3-16,-5 1-6 15,-2 3-1-15,0 0 5 16,0 6-7-16,-4 8 0 16,-7-4 1-16,-3 8 2 15,1-2 6-15,-3 6 1 16,1 6 0-16,-3-4 9 16,-2 8-5-16,-5 0 0 15,1 0 4-15,-7 12-14 16,-3 10-4-16,-3 6-10 15,1-2-23-15,2 0-24 16,8-4-40-16,8-8-23 0,7 4-70 16,3-4-85-16,8 4-116 15</inkml:trace>
  <inkml:trace contextRef="#ctx0" brushRef="#br0" timeOffset="7301.08">12474 16487 78 0,'0'0'81'16,"0"0"18"-16,0 0 31 15,0 0-15-15,0 0-18 16,0 0-16-16,0-24 2 15,0 24 4-15,0 0-22 16,0 0-18-16,0 0-16 16,0 0-5-16,0 14-1 15,3 8 16-15,3 0-10 16,4 4 12-16,-4 6 3 16,1 0-14-16,1 4 4 15,0 4-4-15,-2 4 0 16,-2-3-3-16,1-5-13 0,1-10 1 15,-4-8-4 1,4-4-4-16,-2-10-4 0,-2-4-5 16,0 0 0-16,-2 0-1 15,0 0-2-15,0 0-1 16,0 0-11-16,0-10 1 16,2-6-11-16,3-2 17 15,1-6 6-15,1-6 4 16,2 2-2-16,2-7 3 15,0 3-1-15,3 0-3 16,-1 2 1-16,1 2 0 16,1 2-1-16,-1 4 1 15,-1 4-2-15,-5 4 0 0,2 2 1 16,-4 6 1-16,1 2-1 16,-5 0 1-16,2 4 7 15,2 0 2-15,0 0 0 16,1 0 7-16,1 0 2 15,2 0 5-15,3 10 4 16,-2 2-2-16,2 6 7 16,-4 0-5-16,0 0-3 15,0 0-5-15,-2 4-13 16,-1-4-2-16,1 0-4 16,-3-6-9-16,-2-2-12 15,-2-2-40-15,0-2-24 0,0 2-37 16,0 6-93-16,0-6-100 15,0 2-54-15</inkml:trace>
  <inkml:trace contextRef="#ctx0" brushRef="#br0" timeOffset="9311">13519 16463 23 0,'0'0'61'0,"0"0"22"15,0 0-2-15,0 0 10 16,0 0 40-16,0 0 3 16,-4 0 6-16,2 0-19 15,0 0-19-15,2 0-12 16,0 0-20-16,0 0-16 16,0 14-14-16,0 4-19 15,0 8 2-15,0 6-3 16,0-2 9-16,4 6 7 15,3-4-6-15,-1 12-1 16,4 1-6-16,-6-1-5 0,5 2 3 16,-5-10-8-1,0-10-3-15,1-12-9 0,-2-6-1 16,-1-4-2-16,-2-4-1 16,2 0-24-16,-2 0-12 15,0 0-21-15,0 0-49 16,0-8-29-16,0-6-42 15,-2 0-95-15,-8-2 7 16,4-2-34-16</inkml:trace>
  <inkml:trace contextRef="#ctx0" brushRef="#br0" timeOffset="9678.98">13524 16347 245 0,'0'0'159'0,"0"0"-57"16,0 0 29-16,0 0 25 16,0 0-9-16,0 0-62 15,0 0-24-15,-5 0-8 16,5 0-9-16,0 0-6 16,0 0-32-16,0 0-6 15,0 0-17-15,0-4-43 16,0 4-58-16,7-5-74 15,5 1-65-15,1 3-91 16</inkml:trace>
  <inkml:trace contextRef="#ctx0" brushRef="#br0" timeOffset="10639.1">13954 16449 39 0,'0'0'75'0,"0"0"9"15,0 0 10-15,0 0-17 16,0 0-13-16,0 0-4 16,0-8 3-16,0 4-2 15,0 0 14-15,0 0 17 16,0 2-6-16,-2 2-25 0,-1-4-5 15,-1 4 0-15,-2 0-21 16,-4 0-9-16,-3 4-26 16,-3 10-2-16,1 8 2 15,-3 2 2-15,7 2 6 16,2 4 8-16,2-8-5 16,5-2 1-16,2 2 0 15,0-6 1-15,9 2 0 16,11 0 4-16,4-4-3 15,3-1 0-15,2 0-6 16,-2-3 1-16,0-1 0 16,-3-5-3-16,-2 5 6 15,-3-4 0-15,-6 3-5 0,-3-3 7 16,0 0 4-16,-4 3 7 16,-1-2-2-16,-3 2 2 15,-2 0 3-15,0 6-8 16,0 4-5-16,-2 0 3 15,-13 0-6-15,-4 0-2 16,-3-4 5-16,-2-2-6 16,-3-8-9-16,-4-2-6 15,4-2-18-15,0 0-18 16,7 0-47-16,5 0-21 16,-1-2-90-16,3-6-117 15,-1 4-138-15</inkml:trace>
  <inkml:trace contextRef="#ctx0" brushRef="#br0" timeOffset="11852.88">15117 16517 81 0,'0'0'133'0,"0"0"-53"16,0 0 8-16,0 0 12 0,0 0-10 15,0 0-33-15,-6-18-19 16,-10 18 25-16,0 0 13 16,-6 0-7-16,-3 0 3 15,-4 8-29-15,-2 10-12 16,-2 10-19-16,4 2-12 16,2 10 0-16,5-4-1 15,6 0 4-15,5 0 4 16,4 1 4-16,5-1 2 15,2 2 4-15,0-6-4 16,5-4 6-16,12-2-14 16,1-12 5-16,2-2-1 15,2-12-9-15,1 0-1 16,2 0-1-16,-6-4-13 0,2-18 5 16,1-14-14-16,0-4 2 15,-2-8 7-15,-2 6-6 16,-5 6-4-16,-6 5-2 15,-3 17 13-15,-4 2 7 16,0 12 7-16,0 0 3 16,0 0 10-16,0 0-2 15,0 0 13-15,2 0 16 16,-2 0-4-16,0 0-5 16,0 8-11-16,5 10 2 15,0 0 15-15,1 5-11 0,5-1-3 16,-1-4-13-1,0-4-10-15,3 0-1 0,-3-2-22 16,1-2-27-16,-3-2-66 16,4-4-83-16,1-4-44 15,3 0-46-15,-1 0-11 16</inkml:trace>
  <inkml:trace contextRef="#ctx0" brushRef="#br0" timeOffset="12483.9">15358 16270 54 0,'0'0'78'16,"0"0"-18"-16,0 0-20 15,0 0-6-15,0 0 8 0,0-102 10 16,0 102 23-16,0 0-10 16,0 0-11-16,0 0 10 15,0 0 4-15,0 0-18 16,0 0 0-16,0 0-7 15,0 8 1-15,0 10 9 16,0 10 3-16,0 8-3 16,0 8-10-16,0 1-6 15,0 9-3-15,0-4-2 16,0 6 3-16,0-2-6 0,4 4 4 16,3-4-4-16,-1-4-11 15,1-1-15-15,0-13 3 16,-5-6-6-16,0-12-1 15,1-4-5-15,-1-10-9 16,0-4-19-16,-2 0-40 16,0 0-56-16,0-4-65 15,0-14-53-15,0-4 8 16,0-6-39-16</inkml:trace>
  <inkml:trace contextRef="#ctx0" brushRef="#br0" timeOffset="13000.3">15562 16084 64 0,'0'0'61'0,"0"0"2"15,0 0 20-15,0 0 37 16,0 0-4-16,0 0-13 15,10 44 14-15,-6-8-1 16,3 8-11-16,-3 6-18 16,2-2-24-16,-1 7-4 15,2-7 9-15,0-6-8 16,-1 2-7-16,1 0-6 16,0 0-19-16,2-4 4 15,-3-4-12-15,1-8-5 16,0 3 1-16,2-5-15 0,-5-2 2 15,2-8-3-15,1-2-4 16,-2-4-6-16,-5 4-25 16,0-2-27-16,0-2-29 15,0-2-43-15,0 0-28 16,0-8-44-16,-12 0-58 16,-3 0-29-16</inkml:trace>
  <inkml:trace contextRef="#ctx0" brushRef="#br0" timeOffset="13981.78">16518 16619 192 0,'0'0'100'16,"0"0"14"-16,0 0 16 0,0 0 8 15,0 0-40-15,0 0-31 16,-6-4-4-16,10 12-11 16,18 10 35-16,5 4-10 15,0-4-33-15,2 5-19 16,-5-4-23-16,1 2-1 15,1-7-2-15,-3 4-30 16,0-8-43-16,-2 2-41 16,0-6-75-16,-1-6-12 15,-1 0-60-15,-3 0 26 16</inkml:trace>
  <inkml:trace contextRef="#ctx0" brushRef="#br0" timeOffset="14560.27">16921 16641 64 0,'0'0'83'15,"0"0"-51"-15,0 0 31 16,0 0 13-16,0 0 1 16,0 0-11-16,0-8-11 15,0 8 21-15,0 0-6 16,0 0 0-16,0 0 8 15,0 4-7-15,0 10 0 16,0 4 2-16,0-1-7 16,0 1-26-16,0-9-14 15,0-4-18-15,0-5-3 0,0 0-5 16,0 0-6-16,0 0-9 16,0 0-11-16,0 0 7 15,0 0 14-15,0 0 5 16,0 0 6-16,0 0-5 15,0 0 4-15,0 0 3 16,0 0-2-16,0 0 1 16,0 4-6-16,0 0 0 15,0 6 11-15,0 8 8 16,0-4 4-16,0 8 13 16,0-4-7-16,0 0 5 15,0 4-1-15,0 0-4 16,0 8 0-16,-21 2-14 0,-6 0-3 15,-7 2 3-15,-1-2-7 16,-4 0 14-16,-3 3-2 16,3 1-3-16,-7-4-9 15,4-2-9-15,7 2 0 16,2-10-2-16,8-4 2 16,2-8-10-16,6-2-29 15,3-4-45-15,3-4-41 16,5 0-61-16,1 0-24 15,5-12-37-15,0-6-44 16,0-10 16-16</inkml:trace>
  <inkml:trace contextRef="#ctx0" brushRef="#br0" timeOffset="15341.06">17201 16659 0 0,'0'0'206'15,"0"0"-117"-15,0 0 29 0,0 0 20 16,0 0-16-16,0 0-34 16,-27 18-11-16,19-4-9 15,4 4-12-15,4 9 14 16,0-5-17-16,0 4-18 15,12 6 9-15,9-10 3 16,11 2-11-16,6-4 5 16,0-6-13-16,-1-4 12 15,-3-2-23-15,-5-4 3 16,-2-4-13-16,-9 0-5 16,-3 0 3-16,-2-4-5 15,-3-10 1-15,-4-4 9 16,-2-4-4-16,-1-12 7 15,-3-2 0-15,0-5-6 16,0 1 1-16,0 4-2 0,0 4-6 16,0 6 13-16,-11 8-2 15,-1 4 7-15,-1 2 1 16,-2 2-5-16,-5 2 8 16,1 2-12-16,-2 2-2 15,0 4 4-15,1 0-12 16,-2 0-2-16,4 0-10 15,2 4-17-15,-1 10-21 16,-4 8-52-16,6 2-62 16,4 6-70-16,4-8-116 0,7-4-99 15</inkml:trace>
  <inkml:trace contextRef="#ctx0" brushRef="#br0" timeOffset="16580">17606 16575 25 0,'0'0'75'0,"0"0"-3"15,0 0 14-15,0 0-5 16,0 0 4-16,0 0-1 16,0-8-16-16,0 8-9 15,0 0 5-15,0 0 5 16,0 0-4-16,0 0-12 16,0 4-3-16,0 10-8 15,2 6-1-15,-2 4 5 16,0 6-14-16,0 2-10 15,0-1 8-15,0 1-2 16,0 0-8-16,2 2-6 16,3-6 1-16,-1-6 5 15,2-4-13-15,4-6-1 16,-1-2-3-16,1-2-2 16,2-2-1-16,-1-2 0 15,2-4-2-15,1 0 1 0,-1 0-1 16,5 0-4-16,-1 0-1 15,2-14-10-15,-7 0 5 16,2 6 6-16,-5-2-14 16,0-6-8-16,0 2-6 15,0-4-11-15,0-8 5 16,0 2 14-16,0-2 18 16,-3-6-7-16,1 10-16 15,0-5 4-15,-3 9 10 0,-1 4 5 16,-3-4 10-1,0 2 2-15,0 2 3 0,0-4-1 16,0 6-2-16,0-2 3 16,0 4-1-16,0 2-1 15,0 4 14-15,0 4 13 16,0 0 6-16,0 0 6 16,0 0-7-16,0 0-5 15,0 0-9-15,0 8-5 16,0 2 13-16,0 6 3 15,0 6-4-15,0 6 16 16,0 2-2-16,0 8 0 0,-3 2-2 16,3-1 2-1,0-7-5-15,0-6-17 0,0-8-10 16,0-4-8-16,0-6 1 16,0-2-2-1,0-2-12-15,0-4-32 16,0 0-35-16,0 8-21 0,0 2-22 15,0 4-26-15,0 4-65 16,0 2-30-16,-4-6-34 16</inkml:trace>
  <inkml:trace contextRef="#ctx0" brushRef="#br0" timeOffset="18221.34">18610 16525 37 0,'0'0'64'16,"0"0"-1"-16,0 0-13 16,0 0 3-16,0 0 6 15,0 0-13-15,0-4-14 16,0 4-8-16,0 0-7 15,-2 0 4-15,0 0-15 16,0-4-4-16,0 4 2 16,2 0-4-16,0 0 0 15,0 0-2-15,0 0 2 16,0 0 2-16,0 0-2 16,0 0-4-16,0 0 0 15,-5 0 4-15,3 0 13 0,2 0 15 16,0 0 14-16,0 0 1 15,0 0-8-15,0 0-1 16,0 0-4-16,0 0-2 16,0 0 18-16,0 0 6 15,0 0-11-15,0 0 6 16,0 0-3-16,0 8-5 16,0 6 3-16,0 8 2 15,0 4-7-15,0 10-6 16,0 0-8-16,0 4-4 15,0 1 3-15,0 3 6 16,0-8-7-16,0 0-15 16,0-4 6-16,0-10-6 0,0-8-2 15,0-2 7 1,0-8-10-16,0-4-1 0,0 0 3 16,0 0-3-16,0 0-4 15,0 0-15-15,0 0-20 16,2-8 1-16,3-14 2 15,3-6 26-15,8-2 10 16,-1-2 0-16,4-2-1 16,-2 10-3-16,1-2-7 0,3 3 9 15,-2-3-4-15,-1 4-1 16,3 2-2-16,-4 2-4 16,-3 6 7-16,-1 8 5 15,-5-2 2-15,0 6 5 16,-6 0 9-16,2 0 1 15,-2 0 10-15,3 0 2 16,1 14 11-16,3 4 12 16,-2 8-4-16,2 2 4 15,-3 3 0-15,3-4-4 16,-4 4-8-16,0 1-16 16,-1-6-4-16,-4-4-4 15,2-4-13-15,0-8-2 16,-2-2-2-16,0-4-15 0,0-4-21 15,0 0-36-15,0 0-21 16,0 2-30-16,0 2-32 16,0 0-86-16,0-4-108 15,0 0-109-15</inkml:trace>
  <inkml:trace contextRef="#ctx0" brushRef="#br0" timeOffset="18903.07">19047 16709 38 0,'0'0'93'0,"0"0"-35"15,0 0 22-15,0 0 46 16,0 0-13-16,120 4-19 16,-104-13-14-16,-1-8-5 15,-3 3 20-15,-3 0-42 0,-3 0-30 16,-4 2-10-16,-2 2 2 16,0-2 4-16,0-2-3 15,0 2-6-15,0 6-1 16,0-2 7-16,-2 2 2 15,-6-2-11-15,-1 4-7 16,-3-2-3-16,1 6-2 16,3 0-8-16,-2 0 13 15,-1 0-1-15,-2 10 5 0,-3 12 0 16,-2 6 9 0,1 6 1-16,3 6-9 0,3-3 12 15,5 3 17-15,1-4-4 16,5-4 27-16,0-2-6 15,0-8-14-15,5 0 11 16,10-4-17-16,1-4-1 16,1-4 10-16,1-2-14 15,-2-4-13-15,2-4-13 16,0 0-6-16,-1 0-23 16,6-12-45-16,1-12-40 15,1-16-58-15,2-4-120 16,-5 0-121-16</inkml:trace>
  <inkml:trace contextRef="#ctx0" brushRef="#br0" timeOffset="19511.44">19426 16651 66 0,'0'0'60'16,"0"0"6"-16,0 0 24 16,0 0 31-16,0 0-13 15,0 0-19-15,92 0-18 16,-88-6-24-16,-2-6-5 16,0-6 8-16,-2 0-16 15,0 0-17-15,0 0-10 0,0 4-6 16,0 2 8-1,-6 4 2-15,-1 6 0 0,-2 2 17 16,0 0 10-16,0 0-6 16,-4 10-16-16,-3 8-10 15,-4 8-4-15,3 6-2 16,-4 4 0-16,5 3 9 16,3 1 8-16,3 2 30 15,2-8 11-15,4 2-8 16,4-4-3-16,0-6-12 15,0-8-4-15,12 0-7 16,1-8-13-16,3-2-3 16,1-4-1-16,1-4-6 15,2 0-1-15,2 0-19 0,3-8-33 16,2-14-44-16,0-6-54 16,-4-2-124-16,0-6-100 15</inkml:trace>
  <inkml:trace contextRef="#ctx0" brushRef="#br0" timeOffset="20124.78">19825 16862 263 0,'0'0'191'0,"0"0"-89"15,0 0 49-15,0 0-2 16,0 0-52-16,0 0-32 15,-41 8-46-15,33-22-19 16,1-8-12-16,3 0-16 16,4-6-1-16,0-7-4 0,4 4 19 15,19 0 6-15,1 3 7 16,5 10-8-16,-3 4-8 16,-1 6 6-16,0 4 8 15,-6 0 3-15,-3 4 14 16,-3 0 11-16,-1 0 0 15,-1 4 18-15,-3 6 6 16,2 2-2-16,-3 2 8 16,1 4-8-16,-1 4-5 15,0 0 1-15,0-4 4 16,-5 0-31-16,-2 1 2 16,0-1-1-16,0 4 3 15,0 4-5-15,-9-4-10 0,-11-8-5 16,-3 4-3-1,-2-10-12-15,-6 2 2 0,-2-2-25 16,-5-4-7-16,-2-4-1 16,3 0-20-16,3 0-29 15,8-22 1-15,5-8-45 16,10-6-75-16,9-8-9 16,2-2-44-16</inkml:trace>
  <inkml:trace contextRef="#ctx0" brushRef="#br0" timeOffset="20560.96">20039 16204 12 0,'0'0'86'15,"0"0"-28"-15,0 0 0 16,0 0-9-16,0 0-5 16,0 0 6-16,13-80 8 15,-13 80 9-15,0 0 14 16,0 0 7-16,0 0-15 16,0 0-13-16,0 14-1 15,2 12 13-15,0 4-15 16,0 12-28-16,1 10 20 0,-3 7-4 15,2 5 6 1,-2 6-3-16,0-4-4 0,3-2-1 16,-1 2-9-16,2-7-15 15,3-5 4-15,-1-10-8 16,1-8-11-16,-2-10-3 16,2-8 1-16,-3-4-2 15,0-6-12-15,-2-4-35 16,-2-4-32-16,0 0-58 15,0 0-68-15,0 0-95 16,0 0-55-16</inkml:trace>
  <inkml:trace contextRef="#ctx0" brushRef="#br0" timeOffset="21132">20422 16016 45 0,'0'0'87'0,"0"0"5"0,0 0 20 16,0 0 12-16,0 0 1 15,0 0 12-15,4 0 14 16,-4 10-14-16,0 2-8 16,-4 6-7-16,-5 4-35 15,-3-4-39-15,4-2-30 16,-1-4-18-16,5-4-4 15,2-4-26-15,2-2-29 16,0 2-21-16,0-4-16 16,0 0-40-16,0 4-39 15,0 0-38-15,0-4-7 16,13 0-45-16</inkml:trace>
  <inkml:trace contextRef="#ctx0" brushRef="#br0" timeOffset="21400.06">20584 16044 54 0,'6'0'69'16,"-4"0"21"-16,0 0 17 16,-2 0 32-16,0 0-18 15,0 0-7-15,0 0 32 16,0 4 1-16,0 10-15 15,0 8 2-15,0 4-26 16,-8-4-5-16,4-4-29 16,2 0-59-16,0-10-15 0,0 2-18 15,-1-6-3-15,-1 6-20 16,-2 0-30-16,-2 6-34 16,0-2-54-16,-3-2-73 15,-3-2-118-15,1-2-52 16</inkml:trace>
  <inkml:trace contextRef="#ctx0" brushRef="#br0" timeOffset="23035.95">8930 15905 28 0,'0'0'116'0,"0"0"-34"16,0 0 38-16,0 0 22 15,0 0-14-15,0 0-20 16,2 0-4-16,-2 0-4 16,0 0-16-16,4 4-14 15,3 6-9-15,4 7-1 0,2-3-10 16,3 4 2-16,-3 0-5 15,3-4-19-15,-3-2-15 16,-2-2-13-16,-1 2 0 16,-2-8-1-16,-1 2-12 15,1-2-13-15,-2 0-23 16,0 2-30-16,-4-2-37 16,1 0-43-16,-1-4-35 15,0 0-13-15,-2 0-17 16,0 0 23-16</inkml:trace>
  <inkml:trace contextRef="#ctx0" brushRef="#br0" timeOffset="23585.79">9034 15851 132 0,'0'0'91'0,"0"0"36"16,0 0 17-16,0 0-6 15,0 0-13-15,0 0 7 16,14 30-6-16,1-16-12 16,3 4-7-16,3-4-15 15,-6 0-44-15,5-1-27 16,-5 1-18-16,1-9-3 15,-3-1-15-15,-2 0-45 16,-4 1-61-16,0-5-38 16,-1 0-126-16,-6 0-143 0</inkml:trace>
  <inkml:trace contextRef="#ctx0" brushRef="#br0" timeOffset="27025.65">5447 16383 94 0,'0'0'106'0,"0"0"-65"16,0 0 26-16,0 0 29 16,0 0 5-16,0 0-40 15,-4-4-19-15,4 4 8 16,0 0-23-16,0 4-1 15,0 14 3-15,0 10 14 16,0 20 20-16,9 4-9 16,1 12-7-16,0 2-31 15,-1-3 2-15,-3 1-5 16,1-6-2-16,-2-6-6 0,-1-16 6 16,-2-4 0-16,0-10-5 15,1-8 6-15,-3-2-4 16,0-2-1-16,0-6 6 15,0-4-7-15,0 0 3 16,0 0-2-16,0 0-6 16,0 0 13-16,0 0-10 0,0 0 6 15,0 0 6 1,0-4-12-16,0-10-4 0,0-8-12 16,-5-10 12-16,-4-8 0 15,2-14 1-15,3-8-2 16,2-9 1-16,2 3-7 15,0-4 4-15,0 6-3 16,0 12 6-16,4 10-5 16,5 18 2-16,-2 4 3 15,-3 12 1-15,1 1 0 16,-1 5-1-16,3 0-1 16,0 3-1-16,6 1-1 15,5 0-2-15,6 0 5 16,5 0 2-16,0 0 5 0,0 5 1 15,-4 8-6-15,-3-3 0 16,-5 2 4-16,-3-2-5 16,-3-6 1-16,-2 6 0 15,0 2 0-15,-2 2 10 16,-3-2 8-16,-4 6-5 16,0-4 4-16,0 4-7 15,0 8 9-15,-18-2 0 16,-8 6-12-16,-3 2 11 15,0-6-3-15,0-4 11 16,-2-8 6-16,4-1-14 0,4-8-1 16,3-1-10-1,7-4-6-15,4 0-3 0,0 0-25 16,2 0-37 0,3-12-36-16,4 2-89 0,0-8-95 15,0 0-87-15,25 0-3 16</inkml:trace>
  <inkml:trace contextRef="#ctx0" brushRef="#br0" timeOffset="27701.1">6210 16469 106 0,'0'0'87'16,"0"0"13"-16,0 0 33 15,0 0-15-15,0 0-26 16,0 0-4-16,-21-32-7 16,8 26-21-16,-5 2 2 15,-2 4-8-15,-2 0-23 0,-3 0-11 16,-2 14-17-16,3 4 4 16,-1 8-4-16,3 2 0 15,4 6 13-15,5 2-15 16,1 4 8-16,10 0 10 15,2 1-6-15,0-1 3 16,5-8 1-16,17-4-9 16,5-6 0-16,-2-10-6 15,-6-6-2-15,-1-6-2 16,-5 0-18-16,6-2-13 16,-4-24 3-16,3-4 8 15,0-2 3-15,-5-4-9 16,0 4 7-16,-6 9 16 15,-2 5 5-15,-3 6 6 0,-2 8-3 16,0 4-2-16,0 0 8 16,0 0 10-16,0 0 4 15,0 0 13-15,0 0-3 16,0 0 2-16,4 0-8 16,-2 4-15-16,5 8 1 15,3 2 2-15,0 0-3 16,-1-1-11-16,3-4-1 15,-4-5-23-15,3 2-33 16,3-2-98-16,3-4-124 16,4 0-75-16</inkml:trace>
  <inkml:trace contextRef="#ctx0" brushRef="#br0" timeOffset="28502.75">6603 16437 119 0,'0'0'129'0,"0"0"-100"16,0 0 39-16,0 0 30 16,0 0-22-16,0 0-9 15,27 134-2-15,-5-72-10 16,1 4 0-16,2 7 19 15,-4-7-34-15,-2-2-5 16,-2-2-10-16,-3-10-12 16,-6-2 3-16,1-10-9 15,-2-3 0-15,-4-11-1 16,-1-16 2-16,-2-2-4 16,0-8 10-16,0 0-6 15,0 0 0-15,0-4-8 0,0-6-9 16,0-8 9-16,-2-4 4 15,-8-14 2-15,6-5 0 16,-1-3-6-16,5-10 1 16,0-4 5-16,0-4 2 15,0-4-4-15,0-2 1 16,7-3-1-16,2 3 1 16,0 6-5-16,0 10 0 15,2 10-4-15,-2 8 0 16,0 10 1-16,-1 6-7 15,0 5 6-15,0 9 3 16,-1 0 1-16,2 4 5 0,4 0 0 16,0 0 3-16,6 8 5 15,-2 5 3-15,1 5 14 16,-2 0 34-16,-5 4-53 16,0 2 34-16,-4 2-8 15,-5 0 3-15,-2 6-2 16,0-2-7-16,-2 2 3 15,-16-6-13-15,0-2-6 16,-4-2 3-16,0-10-16 0,1-2-2 16,0-10-12-1,0 0-37-15,3-4-50 0,5-22-57 16,9-6-99-16,4-8-139 16,0 8-2-16</inkml:trace>
  <inkml:trace contextRef="#ctx0" brushRef="#br0" timeOffset="29102.9">7305 16527 201 0,'0'0'48'0,"0"0"-17"16,0 0 89-16,0 0 1 16,0 0-46-16,0 0-26 15,114-32 2-15,-107 18-5 16,-5 0 6-16,-2-6-19 16,0 4-6-16,0 0 11 15,-5 6-9-15,-3-2-1 0,-6 10 6 16,1 2-11-16,-5 0 15 15,-4 0-20-15,-5 14 3 16,0 8 2-16,0 6-4 16,7 2 22-16,5 6 25 15,9-4-15-15,3 2-13 16,3 2-3-16,0-4 1 16,5-4-3-16,14-2-11 15,1-9-5-15,1 1-9 16,-2-8-7-16,-3-1-1 15,-1 0-4-15,-1-5-16 0,1 0-20 16,-3-4-28-16,3 0-46 16,4-4-53-16,0-23-53 15,4-18-3-15,-1-4-63 16</inkml:trace>
  <inkml:trace contextRef="#ctx0" brushRef="#br0" timeOffset="29701.73">7698 16645 198 0,'0'0'72'16,"0"0"14"-16,0 0 57 15,0 0-14-15,0 0-46 16,0 0-15-16,53 28-29 0,-53-28-1 15,2-10-4-15,1-12-14 16,-1-8 12-16,2-2-15 16,-4-4 3-16,0 2-16 15,0 6-4-15,0 6 3 16,0 4 4-16,0 0-7 16,0 0 1-16,0 1 3 15,0 4-5-15,0 3 2 16,0 6 3-16,0 4 1 15,0 0 1-15,0 0 5 16,0 0 26-16,0 0-4 16,0 4 10-16,0 0-15 15,7-3-17-15,9 8 0 16,1-5 8-16,3 0 2 0,1-4-12 16,-6 0-7-1,3 0 2-15,-3 0-4 0,-1 0-14 16,1-8-19-16,-1-2-51 15,-3 6-47-15,0 0-118 16,-4 4-15-16,0 0-85 16</inkml:trace>
  <inkml:trace contextRef="#ctx0" brushRef="#br0" timeOffset="30160.86">8377 16605 333 0,'0'0'275'16,"0"0"-156"-16,0 0 112 15,0 0-5-15,0 0-60 16,0 0-69-16,36 36-12 15,-28-26-15-15,2-2-23 16,-4-4-26-16,-1-2-18 16,-3-2-3-16,0 0-8 15,0 0-30-15,0 0-28 16,-2 0-23-16,2 0-6 16,-2 0-24-16,0 0-42 15,3 0-47-15,-3-10-63 16,0-8-24-16,0 0-3 0</inkml:trace>
  <inkml:trace contextRef="#ctx0" brushRef="#br0" timeOffset="30408.6">8359 16415 313 0,'0'0'253'0,"0"0"-126"16,0 0 74-16,0 0-16 16,0 0-60-16,0 0-31 0,-5 0-25 15,5 0-30-15,0-6-13 16,10 6-13-16,-6-4-13 16,1 4-15-16,-3 0-64 15,0 0-80-15,0 0-86 16,-2 4-184-16</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4A672E-803C-49B2-9ED4-955627A7F78C}" type="datetimeFigureOut">
              <a:rPr lang="en-US" smtClean="0"/>
              <a:t>12/23/2024</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E3A61C-8D9C-460B-BDB6-68A07AC4E6A3}" type="slidenum">
              <a:rPr lang="en-US" smtClean="0"/>
              <a:t>‹#›</a:t>
            </a:fld>
            <a:endParaRPr lang="en-US"/>
          </a:p>
        </p:txBody>
      </p:sp>
    </p:spTree>
    <p:extLst>
      <p:ext uri="{BB962C8B-B14F-4D97-AF65-F5344CB8AC3E}">
        <p14:creationId xmlns:p14="http://schemas.microsoft.com/office/powerpoint/2010/main" val="1269408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3</a:t>
            </a:fld>
            <a:endParaRPr lang="en-US"/>
          </a:p>
        </p:txBody>
      </p:sp>
    </p:spTree>
    <p:extLst>
      <p:ext uri="{BB962C8B-B14F-4D97-AF65-F5344CB8AC3E}">
        <p14:creationId xmlns:p14="http://schemas.microsoft.com/office/powerpoint/2010/main" val="106056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14</a:t>
            </a:fld>
            <a:endParaRPr lang="en-US"/>
          </a:p>
        </p:txBody>
      </p:sp>
    </p:spTree>
    <p:extLst>
      <p:ext uri="{BB962C8B-B14F-4D97-AF65-F5344CB8AC3E}">
        <p14:creationId xmlns:p14="http://schemas.microsoft.com/office/powerpoint/2010/main" val="4815194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15</a:t>
            </a:fld>
            <a:endParaRPr lang="en-US"/>
          </a:p>
        </p:txBody>
      </p:sp>
    </p:spTree>
    <p:extLst>
      <p:ext uri="{BB962C8B-B14F-4D97-AF65-F5344CB8AC3E}">
        <p14:creationId xmlns:p14="http://schemas.microsoft.com/office/powerpoint/2010/main" val="32230686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16</a:t>
            </a:fld>
            <a:endParaRPr lang="en-US"/>
          </a:p>
        </p:txBody>
      </p:sp>
    </p:spTree>
    <p:extLst>
      <p:ext uri="{BB962C8B-B14F-4D97-AF65-F5344CB8AC3E}">
        <p14:creationId xmlns:p14="http://schemas.microsoft.com/office/powerpoint/2010/main" val="777716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17</a:t>
            </a:fld>
            <a:endParaRPr lang="en-US"/>
          </a:p>
        </p:txBody>
      </p:sp>
    </p:spTree>
    <p:extLst>
      <p:ext uri="{BB962C8B-B14F-4D97-AF65-F5344CB8AC3E}">
        <p14:creationId xmlns:p14="http://schemas.microsoft.com/office/powerpoint/2010/main" val="16337713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18</a:t>
            </a:fld>
            <a:endParaRPr lang="en-US"/>
          </a:p>
        </p:txBody>
      </p:sp>
    </p:spTree>
    <p:extLst>
      <p:ext uri="{BB962C8B-B14F-4D97-AF65-F5344CB8AC3E}">
        <p14:creationId xmlns:p14="http://schemas.microsoft.com/office/powerpoint/2010/main" val="5256616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19</a:t>
            </a:fld>
            <a:endParaRPr lang="en-US"/>
          </a:p>
        </p:txBody>
      </p:sp>
    </p:spTree>
    <p:extLst>
      <p:ext uri="{BB962C8B-B14F-4D97-AF65-F5344CB8AC3E}">
        <p14:creationId xmlns:p14="http://schemas.microsoft.com/office/powerpoint/2010/main" val="24147285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20</a:t>
            </a:fld>
            <a:endParaRPr lang="en-US"/>
          </a:p>
        </p:txBody>
      </p:sp>
    </p:spTree>
    <p:extLst>
      <p:ext uri="{BB962C8B-B14F-4D97-AF65-F5344CB8AC3E}">
        <p14:creationId xmlns:p14="http://schemas.microsoft.com/office/powerpoint/2010/main" val="31855039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21</a:t>
            </a:fld>
            <a:endParaRPr lang="en-US"/>
          </a:p>
        </p:txBody>
      </p:sp>
    </p:spTree>
    <p:extLst>
      <p:ext uri="{BB962C8B-B14F-4D97-AF65-F5344CB8AC3E}">
        <p14:creationId xmlns:p14="http://schemas.microsoft.com/office/powerpoint/2010/main" val="34254739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23</a:t>
            </a:fld>
            <a:endParaRPr lang="en-US"/>
          </a:p>
        </p:txBody>
      </p:sp>
    </p:spTree>
    <p:extLst>
      <p:ext uri="{BB962C8B-B14F-4D97-AF65-F5344CB8AC3E}">
        <p14:creationId xmlns:p14="http://schemas.microsoft.com/office/powerpoint/2010/main" val="24900090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24</a:t>
            </a:fld>
            <a:endParaRPr lang="en-US"/>
          </a:p>
        </p:txBody>
      </p:sp>
    </p:spTree>
    <p:extLst>
      <p:ext uri="{BB962C8B-B14F-4D97-AF65-F5344CB8AC3E}">
        <p14:creationId xmlns:p14="http://schemas.microsoft.com/office/powerpoint/2010/main" val="22815127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5</a:t>
            </a:fld>
            <a:endParaRPr lang="en-US"/>
          </a:p>
        </p:txBody>
      </p:sp>
    </p:spTree>
    <p:extLst>
      <p:ext uri="{BB962C8B-B14F-4D97-AF65-F5344CB8AC3E}">
        <p14:creationId xmlns:p14="http://schemas.microsoft.com/office/powerpoint/2010/main" val="19630521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25</a:t>
            </a:fld>
            <a:endParaRPr lang="en-US"/>
          </a:p>
        </p:txBody>
      </p:sp>
    </p:spTree>
    <p:extLst>
      <p:ext uri="{BB962C8B-B14F-4D97-AF65-F5344CB8AC3E}">
        <p14:creationId xmlns:p14="http://schemas.microsoft.com/office/powerpoint/2010/main" val="13459191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26</a:t>
            </a:fld>
            <a:endParaRPr lang="en-US"/>
          </a:p>
        </p:txBody>
      </p:sp>
    </p:spTree>
    <p:extLst>
      <p:ext uri="{BB962C8B-B14F-4D97-AF65-F5344CB8AC3E}">
        <p14:creationId xmlns:p14="http://schemas.microsoft.com/office/powerpoint/2010/main" val="25323535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27</a:t>
            </a:fld>
            <a:endParaRPr lang="en-US"/>
          </a:p>
        </p:txBody>
      </p:sp>
    </p:spTree>
    <p:extLst>
      <p:ext uri="{BB962C8B-B14F-4D97-AF65-F5344CB8AC3E}">
        <p14:creationId xmlns:p14="http://schemas.microsoft.com/office/powerpoint/2010/main" val="1824414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29</a:t>
            </a:fld>
            <a:endParaRPr lang="en-US"/>
          </a:p>
        </p:txBody>
      </p:sp>
    </p:spTree>
    <p:extLst>
      <p:ext uri="{BB962C8B-B14F-4D97-AF65-F5344CB8AC3E}">
        <p14:creationId xmlns:p14="http://schemas.microsoft.com/office/powerpoint/2010/main" val="38504909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30</a:t>
            </a:fld>
            <a:endParaRPr lang="en-US"/>
          </a:p>
        </p:txBody>
      </p:sp>
    </p:spTree>
    <p:extLst>
      <p:ext uri="{BB962C8B-B14F-4D97-AF65-F5344CB8AC3E}">
        <p14:creationId xmlns:p14="http://schemas.microsoft.com/office/powerpoint/2010/main" val="243552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31</a:t>
            </a:fld>
            <a:endParaRPr lang="en-US"/>
          </a:p>
        </p:txBody>
      </p:sp>
    </p:spTree>
    <p:extLst>
      <p:ext uri="{BB962C8B-B14F-4D97-AF65-F5344CB8AC3E}">
        <p14:creationId xmlns:p14="http://schemas.microsoft.com/office/powerpoint/2010/main" val="20882352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32</a:t>
            </a:fld>
            <a:endParaRPr lang="en-US"/>
          </a:p>
        </p:txBody>
      </p:sp>
    </p:spTree>
    <p:extLst>
      <p:ext uri="{BB962C8B-B14F-4D97-AF65-F5344CB8AC3E}">
        <p14:creationId xmlns:p14="http://schemas.microsoft.com/office/powerpoint/2010/main" val="36150171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33</a:t>
            </a:fld>
            <a:endParaRPr lang="en-US"/>
          </a:p>
        </p:txBody>
      </p:sp>
    </p:spTree>
    <p:extLst>
      <p:ext uri="{BB962C8B-B14F-4D97-AF65-F5344CB8AC3E}">
        <p14:creationId xmlns:p14="http://schemas.microsoft.com/office/powerpoint/2010/main" val="29871888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34</a:t>
            </a:fld>
            <a:endParaRPr lang="en-US"/>
          </a:p>
        </p:txBody>
      </p:sp>
    </p:spTree>
    <p:extLst>
      <p:ext uri="{BB962C8B-B14F-4D97-AF65-F5344CB8AC3E}">
        <p14:creationId xmlns:p14="http://schemas.microsoft.com/office/powerpoint/2010/main" val="32248840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35</a:t>
            </a:fld>
            <a:endParaRPr lang="en-US"/>
          </a:p>
        </p:txBody>
      </p:sp>
    </p:spTree>
    <p:extLst>
      <p:ext uri="{BB962C8B-B14F-4D97-AF65-F5344CB8AC3E}">
        <p14:creationId xmlns:p14="http://schemas.microsoft.com/office/powerpoint/2010/main" val="38970989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6</a:t>
            </a:fld>
            <a:endParaRPr lang="en-US"/>
          </a:p>
        </p:txBody>
      </p:sp>
    </p:spTree>
    <p:extLst>
      <p:ext uri="{BB962C8B-B14F-4D97-AF65-F5344CB8AC3E}">
        <p14:creationId xmlns:p14="http://schemas.microsoft.com/office/powerpoint/2010/main" val="19538186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39</a:t>
            </a:fld>
            <a:endParaRPr lang="en-US"/>
          </a:p>
        </p:txBody>
      </p:sp>
    </p:spTree>
    <p:extLst>
      <p:ext uri="{BB962C8B-B14F-4D97-AF65-F5344CB8AC3E}">
        <p14:creationId xmlns:p14="http://schemas.microsoft.com/office/powerpoint/2010/main" val="36801031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40</a:t>
            </a:fld>
            <a:endParaRPr lang="en-US"/>
          </a:p>
        </p:txBody>
      </p:sp>
    </p:spTree>
    <p:extLst>
      <p:ext uri="{BB962C8B-B14F-4D97-AF65-F5344CB8AC3E}">
        <p14:creationId xmlns:p14="http://schemas.microsoft.com/office/powerpoint/2010/main" val="12451829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41</a:t>
            </a:fld>
            <a:endParaRPr lang="en-US"/>
          </a:p>
        </p:txBody>
      </p:sp>
    </p:spTree>
    <p:extLst>
      <p:ext uri="{BB962C8B-B14F-4D97-AF65-F5344CB8AC3E}">
        <p14:creationId xmlns:p14="http://schemas.microsoft.com/office/powerpoint/2010/main" val="3300197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42</a:t>
            </a:fld>
            <a:endParaRPr lang="en-US"/>
          </a:p>
        </p:txBody>
      </p:sp>
    </p:spTree>
    <p:extLst>
      <p:ext uri="{BB962C8B-B14F-4D97-AF65-F5344CB8AC3E}">
        <p14:creationId xmlns:p14="http://schemas.microsoft.com/office/powerpoint/2010/main" val="2595160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43</a:t>
            </a:fld>
            <a:endParaRPr lang="en-US"/>
          </a:p>
        </p:txBody>
      </p:sp>
    </p:spTree>
    <p:extLst>
      <p:ext uri="{BB962C8B-B14F-4D97-AF65-F5344CB8AC3E}">
        <p14:creationId xmlns:p14="http://schemas.microsoft.com/office/powerpoint/2010/main" val="409142352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44</a:t>
            </a:fld>
            <a:endParaRPr lang="en-US"/>
          </a:p>
        </p:txBody>
      </p:sp>
    </p:spTree>
    <p:extLst>
      <p:ext uri="{BB962C8B-B14F-4D97-AF65-F5344CB8AC3E}">
        <p14:creationId xmlns:p14="http://schemas.microsoft.com/office/powerpoint/2010/main" val="28753520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45</a:t>
            </a:fld>
            <a:endParaRPr lang="en-US"/>
          </a:p>
        </p:txBody>
      </p:sp>
    </p:spTree>
    <p:extLst>
      <p:ext uri="{BB962C8B-B14F-4D97-AF65-F5344CB8AC3E}">
        <p14:creationId xmlns:p14="http://schemas.microsoft.com/office/powerpoint/2010/main" val="22717550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46</a:t>
            </a:fld>
            <a:endParaRPr lang="en-US"/>
          </a:p>
        </p:txBody>
      </p:sp>
    </p:spTree>
    <p:extLst>
      <p:ext uri="{BB962C8B-B14F-4D97-AF65-F5344CB8AC3E}">
        <p14:creationId xmlns:p14="http://schemas.microsoft.com/office/powerpoint/2010/main" val="195224319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47</a:t>
            </a:fld>
            <a:endParaRPr lang="en-US"/>
          </a:p>
        </p:txBody>
      </p:sp>
    </p:spTree>
    <p:extLst>
      <p:ext uri="{BB962C8B-B14F-4D97-AF65-F5344CB8AC3E}">
        <p14:creationId xmlns:p14="http://schemas.microsoft.com/office/powerpoint/2010/main" val="24652754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50</a:t>
            </a:fld>
            <a:endParaRPr lang="en-US"/>
          </a:p>
        </p:txBody>
      </p:sp>
    </p:spTree>
    <p:extLst>
      <p:ext uri="{BB962C8B-B14F-4D97-AF65-F5344CB8AC3E}">
        <p14:creationId xmlns:p14="http://schemas.microsoft.com/office/powerpoint/2010/main" val="2103640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7</a:t>
            </a:fld>
            <a:endParaRPr lang="en-US"/>
          </a:p>
        </p:txBody>
      </p:sp>
    </p:spTree>
    <p:extLst>
      <p:ext uri="{BB962C8B-B14F-4D97-AF65-F5344CB8AC3E}">
        <p14:creationId xmlns:p14="http://schemas.microsoft.com/office/powerpoint/2010/main" val="211250509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51</a:t>
            </a:fld>
            <a:endParaRPr lang="en-US"/>
          </a:p>
        </p:txBody>
      </p:sp>
    </p:spTree>
    <p:extLst>
      <p:ext uri="{BB962C8B-B14F-4D97-AF65-F5344CB8AC3E}">
        <p14:creationId xmlns:p14="http://schemas.microsoft.com/office/powerpoint/2010/main" val="81213727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52</a:t>
            </a:fld>
            <a:endParaRPr lang="en-US"/>
          </a:p>
        </p:txBody>
      </p:sp>
    </p:spTree>
    <p:extLst>
      <p:ext uri="{BB962C8B-B14F-4D97-AF65-F5344CB8AC3E}">
        <p14:creationId xmlns:p14="http://schemas.microsoft.com/office/powerpoint/2010/main" val="26181648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53</a:t>
            </a:fld>
            <a:endParaRPr lang="en-US"/>
          </a:p>
        </p:txBody>
      </p:sp>
    </p:spTree>
    <p:extLst>
      <p:ext uri="{BB962C8B-B14F-4D97-AF65-F5344CB8AC3E}">
        <p14:creationId xmlns:p14="http://schemas.microsoft.com/office/powerpoint/2010/main" val="38735902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54</a:t>
            </a:fld>
            <a:endParaRPr lang="en-US"/>
          </a:p>
        </p:txBody>
      </p:sp>
    </p:spTree>
    <p:extLst>
      <p:ext uri="{BB962C8B-B14F-4D97-AF65-F5344CB8AC3E}">
        <p14:creationId xmlns:p14="http://schemas.microsoft.com/office/powerpoint/2010/main" val="316433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55</a:t>
            </a:fld>
            <a:endParaRPr lang="en-US"/>
          </a:p>
        </p:txBody>
      </p:sp>
    </p:spTree>
    <p:extLst>
      <p:ext uri="{BB962C8B-B14F-4D97-AF65-F5344CB8AC3E}">
        <p14:creationId xmlns:p14="http://schemas.microsoft.com/office/powerpoint/2010/main" val="325110751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56</a:t>
            </a:fld>
            <a:endParaRPr lang="en-US"/>
          </a:p>
        </p:txBody>
      </p:sp>
    </p:spTree>
    <p:extLst>
      <p:ext uri="{BB962C8B-B14F-4D97-AF65-F5344CB8AC3E}">
        <p14:creationId xmlns:p14="http://schemas.microsoft.com/office/powerpoint/2010/main" val="10811250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57</a:t>
            </a:fld>
            <a:endParaRPr lang="en-US"/>
          </a:p>
        </p:txBody>
      </p:sp>
    </p:spTree>
    <p:extLst>
      <p:ext uri="{BB962C8B-B14F-4D97-AF65-F5344CB8AC3E}">
        <p14:creationId xmlns:p14="http://schemas.microsoft.com/office/powerpoint/2010/main" val="58358397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58</a:t>
            </a:fld>
            <a:endParaRPr lang="en-US"/>
          </a:p>
        </p:txBody>
      </p:sp>
    </p:spTree>
    <p:extLst>
      <p:ext uri="{BB962C8B-B14F-4D97-AF65-F5344CB8AC3E}">
        <p14:creationId xmlns:p14="http://schemas.microsoft.com/office/powerpoint/2010/main" val="368296457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59</a:t>
            </a:fld>
            <a:endParaRPr lang="en-US"/>
          </a:p>
        </p:txBody>
      </p:sp>
    </p:spTree>
    <p:extLst>
      <p:ext uri="{BB962C8B-B14F-4D97-AF65-F5344CB8AC3E}">
        <p14:creationId xmlns:p14="http://schemas.microsoft.com/office/powerpoint/2010/main" val="23209525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61</a:t>
            </a:fld>
            <a:endParaRPr lang="en-US"/>
          </a:p>
        </p:txBody>
      </p:sp>
    </p:spTree>
    <p:extLst>
      <p:ext uri="{BB962C8B-B14F-4D97-AF65-F5344CB8AC3E}">
        <p14:creationId xmlns:p14="http://schemas.microsoft.com/office/powerpoint/2010/main" val="27226917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8</a:t>
            </a:fld>
            <a:endParaRPr lang="en-US"/>
          </a:p>
        </p:txBody>
      </p:sp>
    </p:spTree>
    <p:extLst>
      <p:ext uri="{BB962C8B-B14F-4D97-AF65-F5344CB8AC3E}">
        <p14:creationId xmlns:p14="http://schemas.microsoft.com/office/powerpoint/2010/main" val="395178080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62</a:t>
            </a:fld>
            <a:endParaRPr lang="en-US"/>
          </a:p>
        </p:txBody>
      </p:sp>
    </p:spTree>
    <p:extLst>
      <p:ext uri="{BB962C8B-B14F-4D97-AF65-F5344CB8AC3E}">
        <p14:creationId xmlns:p14="http://schemas.microsoft.com/office/powerpoint/2010/main" val="299588075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63</a:t>
            </a:fld>
            <a:endParaRPr lang="en-US"/>
          </a:p>
        </p:txBody>
      </p:sp>
    </p:spTree>
    <p:extLst>
      <p:ext uri="{BB962C8B-B14F-4D97-AF65-F5344CB8AC3E}">
        <p14:creationId xmlns:p14="http://schemas.microsoft.com/office/powerpoint/2010/main" val="28467235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64</a:t>
            </a:fld>
            <a:endParaRPr lang="en-US"/>
          </a:p>
        </p:txBody>
      </p:sp>
    </p:spTree>
    <p:extLst>
      <p:ext uri="{BB962C8B-B14F-4D97-AF65-F5344CB8AC3E}">
        <p14:creationId xmlns:p14="http://schemas.microsoft.com/office/powerpoint/2010/main" val="89068005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65</a:t>
            </a:fld>
            <a:endParaRPr lang="en-US"/>
          </a:p>
        </p:txBody>
      </p:sp>
    </p:spTree>
    <p:extLst>
      <p:ext uri="{BB962C8B-B14F-4D97-AF65-F5344CB8AC3E}">
        <p14:creationId xmlns:p14="http://schemas.microsoft.com/office/powerpoint/2010/main" val="168730676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66</a:t>
            </a:fld>
            <a:endParaRPr lang="en-US"/>
          </a:p>
        </p:txBody>
      </p:sp>
    </p:spTree>
    <p:extLst>
      <p:ext uri="{BB962C8B-B14F-4D97-AF65-F5344CB8AC3E}">
        <p14:creationId xmlns:p14="http://schemas.microsoft.com/office/powerpoint/2010/main" val="186746415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67</a:t>
            </a:fld>
            <a:endParaRPr lang="en-US"/>
          </a:p>
        </p:txBody>
      </p:sp>
    </p:spTree>
    <p:extLst>
      <p:ext uri="{BB962C8B-B14F-4D97-AF65-F5344CB8AC3E}">
        <p14:creationId xmlns:p14="http://schemas.microsoft.com/office/powerpoint/2010/main" val="405027123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68</a:t>
            </a:fld>
            <a:endParaRPr lang="en-US"/>
          </a:p>
        </p:txBody>
      </p:sp>
    </p:spTree>
    <p:extLst>
      <p:ext uri="{BB962C8B-B14F-4D97-AF65-F5344CB8AC3E}">
        <p14:creationId xmlns:p14="http://schemas.microsoft.com/office/powerpoint/2010/main" val="26605440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69</a:t>
            </a:fld>
            <a:endParaRPr lang="en-US"/>
          </a:p>
        </p:txBody>
      </p:sp>
    </p:spTree>
    <p:extLst>
      <p:ext uri="{BB962C8B-B14F-4D97-AF65-F5344CB8AC3E}">
        <p14:creationId xmlns:p14="http://schemas.microsoft.com/office/powerpoint/2010/main" val="426204100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73</a:t>
            </a:fld>
            <a:endParaRPr lang="en-US"/>
          </a:p>
        </p:txBody>
      </p:sp>
    </p:spTree>
    <p:extLst>
      <p:ext uri="{BB962C8B-B14F-4D97-AF65-F5344CB8AC3E}">
        <p14:creationId xmlns:p14="http://schemas.microsoft.com/office/powerpoint/2010/main" val="65395739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74</a:t>
            </a:fld>
            <a:endParaRPr lang="en-US"/>
          </a:p>
        </p:txBody>
      </p:sp>
    </p:spTree>
    <p:extLst>
      <p:ext uri="{BB962C8B-B14F-4D97-AF65-F5344CB8AC3E}">
        <p14:creationId xmlns:p14="http://schemas.microsoft.com/office/powerpoint/2010/main" val="1708861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10</a:t>
            </a:fld>
            <a:endParaRPr lang="en-US"/>
          </a:p>
        </p:txBody>
      </p:sp>
    </p:spTree>
    <p:extLst>
      <p:ext uri="{BB962C8B-B14F-4D97-AF65-F5344CB8AC3E}">
        <p14:creationId xmlns:p14="http://schemas.microsoft.com/office/powerpoint/2010/main" val="79244859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75</a:t>
            </a:fld>
            <a:endParaRPr lang="en-US"/>
          </a:p>
        </p:txBody>
      </p:sp>
    </p:spTree>
    <p:extLst>
      <p:ext uri="{BB962C8B-B14F-4D97-AF65-F5344CB8AC3E}">
        <p14:creationId xmlns:p14="http://schemas.microsoft.com/office/powerpoint/2010/main" val="337467339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77</a:t>
            </a:fld>
            <a:endParaRPr lang="en-US"/>
          </a:p>
        </p:txBody>
      </p:sp>
    </p:spTree>
    <p:extLst>
      <p:ext uri="{BB962C8B-B14F-4D97-AF65-F5344CB8AC3E}">
        <p14:creationId xmlns:p14="http://schemas.microsoft.com/office/powerpoint/2010/main" val="183581784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78</a:t>
            </a:fld>
            <a:endParaRPr lang="en-US"/>
          </a:p>
        </p:txBody>
      </p:sp>
    </p:spTree>
    <p:extLst>
      <p:ext uri="{BB962C8B-B14F-4D97-AF65-F5344CB8AC3E}">
        <p14:creationId xmlns:p14="http://schemas.microsoft.com/office/powerpoint/2010/main" val="410492388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79</a:t>
            </a:fld>
            <a:endParaRPr lang="en-US"/>
          </a:p>
        </p:txBody>
      </p:sp>
    </p:spTree>
    <p:extLst>
      <p:ext uri="{BB962C8B-B14F-4D97-AF65-F5344CB8AC3E}">
        <p14:creationId xmlns:p14="http://schemas.microsoft.com/office/powerpoint/2010/main" val="150780774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81</a:t>
            </a:fld>
            <a:endParaRPr lang="en-US"/>
          </a:p>
        </p:txBody>
      </p:sp>
    </p:spTree>
    <p:extLst>
      <p:ext uri="{BB962C8B-B14F-4D97-AF65-F5344CB8AC3E}">
        <p14:creationId xmlns:p14="http://schemas.microsoft.com/office/powerpoint/2010/main" val="411765011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82</a:t>
            </a:fld>
            <a:endParaRPr lang="en-US"/>
          </a:p>
        </p:txBody>
      </p:sp>
    </p:spTree>
    <p:extLst>
      <p:ext uri="{BB962C8B-B14F-4D97-AF65-F5344CB8AC3E}">
        <p14:creationId xmlns:p14="http://schemas.microsoft.com/office/powerpoint/2010/main" val="176035334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83</a:t>
            </a:fld>
            <a:endParaRPr lang="en-US"/>
          </a:p>
        </p:txBody>
      </p:sp>
    </p:spTree>
    <p:extLst>
      <p:ext uri="{BB962C8B-B14F-4D97-AF65-F5344CB8AC3E}">
        <p14:creationId xmlns:p14="http://schemas.microsoft.com/office/powerpoint/2010/main" val="196939900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84</a:t>
            </a:fld>
            <a:endParaRPr lang="en-US"/>
          </a:p>
        </p:txBody>
      </p:sp>
    </p:spTree>
    <p:extLst>
      <p:ext uri="{BB962C8B-B14F-4D97-AF65-F5344CB8AC3E}">
        <p14:creationId xmlns:p14="http://schemas.microsoft.com/office/powerpoint/2010/main" val="356454066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85</a:t>
            </a:fld>
            <a:endParaRPr lang="en-US"/>
          </a:p>
        </p:txBody>
      </p:sp>
    </p:spTree>
    <p:extLst>
      <p:ext uri="{BB962C8B-B14F-4D97-AF65-F5344CB8AC3E}">
        <p14:creationId xmlns:p14="http://schemas.microsoft.com/office/powerpoint/2010/main" val="42067984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11</a:t>
            </a:fld>
            <a:endParaRPr lang="en-US"/>
          </a:p>
        </p:txBody>
      </p:sp>
    </p:spTree>
    <p:extLst>
      <p:ext uri="{BB962C8B-B14F-4D97-AF65-F5344CB8AC3E}">
        <p14:creationId xmlns:p14="http://schemas.microsoft.com/office/powerpoint/2010/main" val="16672057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12</a:t>
            </a:fld>
            <a:endParaRPr lang="en-US"/>
          </a:p>
        </p:txBody>
      </p:sp>
    </p:spTree>
    <p:extLst>
      <p:ext uri="{BB962C8B-B14F-4D97-AF65-F5344CB8AC3E}">
        <p14:creationId xmlns:p14="http://schemas.microsoft.com/office/powerpoint/2010/main" val="12571088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D8E3A61C-8D9C-460B-BDB6-68A07AC4E6A3}" type="slidenum">
              <a:rPr lang="en-US" smtClean="0"/>
              <a:t>13</a:t>
            </a:fld>
            <a:endParaRPr lang="en-US"/>
          </a:p>
        </p:txBody>
      </p:sp>
    </p:spTree>
    <p:extLst>
      <p:ext uri="{BB962C8B-B14F-4D97-AF65-F5344CB8AC3E}">
        <p14:creationId xmlns:p14="http://schemas.microsoft.com/office/powerpoint/2010/main" val="1307130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en-US"/>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sp>
        <p:nvSpPr>
          <p:cNvPr id="4" name="Espace réservé de la date 3"/>
          <p:cNvSpPr>
            <a:spLocks noGrp="1"/>
          </p:cNvSpPr>
          <p:nvPr>
            <p:ph type="dt" sz="half" idx="10"/>
          </p:nvPr>
        </p:nvSpPr>
        <p:spPr/>
        <p:txBody>
          <a:bodyPr/>
          <a:lstStyle/>
          <a:p>
            <a:fld id="{3B8C5AF1-4509-4E71-A33B-93EA5DC3BB2A}" type="datetime1">
              <a:rPr lang="en-US" smtClean="0"/>
              <a:t>12/23/2024</a:t>
            </a:fld>
            <a:endParaRPr lang="en-US"/>
          </a:p>
        </p:txBody>
      </p:sp>
      <p:sp>
        <p:nvSpPr>
          <p:cNvPr id="5" name="Espace réservé du pied de page 4"/>
          <p:cNvSpPr>
            <a:spLocks noGrp="1"/>
          </p:cNvSpPr>
          <p:nvPr>
            <p:ph type="ftr" sz="quarter" idx="11"/>
          </p:nvPr>
        </p:nvSpPr>
        <p:spPr/>
        <p:txBody>
          <a:bodyPr/>
          <a:lstStyle/>
          <a:p>
            <a:r>
              <a:rPr lang="en-US"/>
              <a:t>Introduction to AI, Oussama BOUSSAHLA</a:t>
            </a:r>
          </a:p>
        </p:txBody>
      </p:sp>
      <p:sp>
        <p:nvSpPr>
          <p:cNvPr id="6" name="Espace réservé du numéro de diapositive 5"/>
          <p:cNvSpPr>
            <a:spLocks noGrp="1"/>
          </p:cNvSpPr>
          <p:nvPr>
            <p:ph type="sldNum" sz="quarter" idx="12"/>
          </p:nvPr>
        </p:nvSpPr>
        <p:spPr/>
        <p:txBody>
          <a:bodyPr/>
          <a:lstStyle/>
          <a:p>
            <a:fld id="{2373F4E7-4E64-418F-966C-A9707F00D07A}" type="slidenum">
              <a:rPr lang="en-US" smtClean="0"/>
              <a:t>‹#›</a:t>
            </a:fld>
            <a:endParaRPr lang="en-US"/>
          </a:p>
        </p:txBody>
      </p:sp>
    </p:spTree>
    <p:extLst>
      <p:ext uri="{BB962C8B-B14F-4D97-AF65-F5344CB8AC3E}">
        <p14:creationId xmlns:p14="http://schemas.microsoft.com/office/powerpoint/2010/main" val="442981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en-US"/>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3B45C445-EE54-4B3F-920B-BD6799C846A1}" type="datetime1">
              <a:rPr lang="en-US" smtClean="0"/>
              <a:t>12/23/2024</a:t>
            </a:fld>
            <a:endParaRPr lang="en-US"/>
          </a:p>
        </p:txBody>
      </p:sp>
      <p:sp>
        <p:nvSpPr>
          <p:cNvPr id="5" name="Espace réservé du pied de page 4"/>
          <p:cNvSpPr>
            <a:spLocks noGrp="1"/>
          </p:cNvSpPr>
          <p:nvPr>
            <p:ph type="ftr" sz="quarter" idx="11"/>
          </p:nvPr>
        </p:nvSpPr>
        <p:spPr/>
        <p:txBody>
          <a:bodyPr/>
          <a:lstStyle/>
          <a:p>
            <a:r>
              <a:rPr lang="en-US"/>
              <a:t>Introduction to AI, Oussama BOUSSAHLA</a:t>
            </a:r>
          </a:p>
        </p:txBody>
      </p:sp>
      <p:sp>
        <p:nvSpPr>
          <p:cNvPr id="6" name="Espace réservé du numéro de diapositive 5"/>
          <p:cNvSpPr>
            <a:spLocks noGrp="1"/>
          </p:cNvSpPr>
          <p:nvPr>
            <p:ph type="sldNum" sz="quarter" idx="12"/>
          </p:nvPr>
        </p:nvSpPr>
        <p:spPr/>
        <p:txBody>
          <a:bodyPr/>
          <a:lstStyle/>
          <a:p>
            <a:fld id="{2373F4E7-4E64-418F-966C-A9707F00D07A}" type="slidenum">
              <a:rPr lang="en-US" smtClean="0"/>
              <a:t>‹#›</a:t>
            </a:fld>
            <a:endParaRPr lang="en-US"/>
          </a:p>
        </p:txBody>
      </p:sp>
    </p:spTree>
    <p:extLst>
      <p:ext uri="{BB962C8B-B14F-4D97-AF65-F5344CB8AC3E}">
        <p14:creationId xmlns:p14="http://schemas.microsoft.com/office/powerpoint/2010/main" val="36630322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en-US"/>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83015040-A1BA-46DB-AE00-A0CC78AF024A}" type="datetime1">
              <a:rPr lang="en-US" smtClean="0"/>
              <a:t>12/23/2024</a:t>
            </a:fld>
            <a:endParaRPr lang="en-US"/>
          </a:p>
        </p:txBody>
      </p:sp>
      <p:sp>
        <p:nvSpPr>
          <p:cNvPr id="5" name="Espace réservé du pied de page 4"/>
          <p:cNvSpPr>
            <a:spLocks noGrp="1"/>
          </p:cNvSpPr>
          <p:nvPr>
            <p:ph type="ftr" sz="quarter" idx="11"/>
          </p:nvPr>
        </p:nvSpPr>
        <p:spPr/>
        <p:txBody>
          <a:bodyPr/>
          <a:lstStyle/>
          <a:p>
            <a:r>
              <a:rPr lang="en-US"/>
              <a:t>Introduction to AI, Oussama BOUSSAHLA</a:t>
            </a:r>
          </a:p>
        </p:txBody>
      </p:sp>
      <p:sp>
        <p:nvSpPr>
          <p:cNvPr id="6" name="Espace réservé du numéro de diapositive 5"/>
          <p:cNvSpPr>
            <a:spLocks noGrp="1"/>
          </p:cNvSpPr>
          <p:nvPr>
            <p:ph type="sldNum" sz="quarter" idx="12"/>
          </p:nvPr>
        </p:nvSpPr>
        <p:spPr/>
        <p:txBody>
          <a:bodyPr/>
          <a:lstStyle/>
          <a:p>
            <a:fld id="{2373F4E7-4E64-418F-966C-A9707F00D07A}" type="slidenum">
              <a:rPr lang="en-US" smtClean="0"/>
              <a:t>‹#›</a:t>
            </a:fld>
            <a:endParaRPr lang="en-US"/>
          </a:p>
        </p:txBody>
      </p:sp>
    </p:spTree>
    <p:extLst>
      <p:ext uri="{BB962C8B-B14F-4D97-AF65-F5344CB8AC3E}">
        <p14:creationId xmlns:p14="http://schemas.microsoft.com/office/powerpoint/2010/main" val="3658762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CE35C-9EE6-68AE-4A65-D7C697D0C2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0AD52F4B-FD73-74DE-EDFD-390B4DC8FE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1F6683B6-73F5-F5EB-38E3-7EE7A10BE135}"/>
              </a:ext>
            </a:extLst>
          </p:cNvPr>
          <p:cNvSpPr>
            <a:spLocks noGrp="1"/>
          </p:cNvSpPr>
          <p:nvPr>
            <p:ph type="dt" sz="half" idx="10"/>
          </p:nvPr>
        </p:nvSpPr>
        <p:spPr/>
        <p:txBody>
          <a:bodyPr/>
          <a:lstStyle/>
          <a:p>
            <a:fld id="{B8644500-3517-4425-97BB-61413E69EE3D}" type="datetimeFigureOut">
              <a:rPr lang="fr-FR" smtClean="0"/>
              <a:t>23/12/2024</a:t>
            </a:fld>
            <a:endParaRPr lang="fr-FR"/>
          </a:p>
        </p:txBody>
      </p:sp>
      <p:sp>
        <p:nvSpPr>
          <p:cNvPr id="5" name="Footer Placeholder 4">
            <a:extLst>
              <a:ext uri="{FF2B5EF4-FFF2-40B4-BE49-F238E27FC236}">
                <a16:creationId xmlns:a16="http://schemas.microsoft.com/office/drawing/2014/main" id="{A9547F49-A221-7918-3C43-075E7808C0DC}"/>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4C02EC46-CED7-8F5B-7247-7B3EB07D1959}"/>
              </a:ext>
            </a:extLst>
          </p:cNvPr>
          <p:cNvSpPr>
            <a:spLocks noGrp="1"/>
          </p:cNvSpPr>
          <p:nvPr>
            <p:ph type="sldNum" sz="quarter" idx="12"/>
          </p:nvPr>
        </p:nvSpPr>
        <p:spPr/>
        <p:txBody>
          <a:bodyPr/>
          <a:lstStyle/>
          <a:p>
            <a:fld id="{93D92309-12FE-43EC-85FC-6CFA0FA646DD}" type="slidenum">
              <a:rPr lang="fr-FR" smtClean="0"/>
              <a:t>‹#›</a:t>
            </a:fld>
            <a:endParaRPr lang="fr-FR"/>
          </a:p>
        </p:txBody>
      </p:sp>
    </p:spTree>
    <p:extLst>
      <p:ext uri="{BB962C8B-B14F-4D97-AF65-F5344CB8AC3E}">
        <p14:creationId xmlns:p14="http://schemas.microsoft.com/office/powerpoint/2010/main" val="38023133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15952-896C-C1ED-0DEE-B41949183883}"/>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4A0E1986-1A8D-3976-78A8-3F3107C60F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EAC604CF-F957-B7B5-82F1-8DE2D0D6AEF8}"/>
              </a:ext>
            </a:extLst>
          </p:cNvPr>
          <p:cNvSpPr>
            <a:spLocks noGrp="1"/>
          </p:cNvSpPr>
          <p:nvPr>
            <p:ph type="dt" sz="half" idx="10"/>
          </p:nvPr>
        </p:nvSpPr>
        <p:spPr/>
        <p:txBody>
          <a:bodyPr/>
          <a:lstStyle/>
          <a:p>
            <a:fld id="{B8644500-3517-4425-97BB-61413E69EE3D}" type="datetimeFigureOut">
              <a:rPr lang="fr-FR" smtClean="0"/>
              <a:t>23/12/2024</a:t>
            </a:fld>
            <a:endParaRPr lang="fr-FR"/>
          </a:p>
        </p:txBody>
      </p:sp>
      <p:sp>
        <p:nvSpPr>
          <p:cNvPr id="5" name="Footer Placeholder 4">
            <a:extLst>
              <a:ext uri="{FF2B5EF4-FFF2-40B4-BE49-F238E27FC236}">
                <a16:creationId xmlns:a16="http://schemas.microsoft.com/office/drawing/2014/main" id="{92686BF0-BFFF-814A-2D9D-E9AD865FD0BE}"/>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0B449CC3-3551-E32F-0C72-71F0BEB9D4ED}"/>
              </a:ext>
            </a:extLst>
          </p:cNvPr>
          <p:cNvSpPr>
            <a:spLocks noGrp="1"/>
          </p:cNvSpPr>
          <p:nvPr>
            <p:ph type="sldNum" sz="quarter" idx="12"/>
          </p:nvPr>
        </p:nvSpPr>
        <p:spPr/>
        <p:txBody>
          <a:bodyPr/>
          <a:lstStyle/>
          <a:p>
            <a:fld id="{93D92309-12FE-43EC-85FC-6CFA0FA646DD}" type="slidenum">
              <a:rPr lang="fr-FR" smtClean="0"/>
              <a:t>‹#›</a:t>
            </a:fld>
            <a:endParaRPr lang="fr-FR"/>
          </a:p>
        </p:txBody>
      </p:sp>
    </p:spTree>
    <p:extLst>
      <p:ext uri="{BB962C8B-B14F-4D97-AF65-F5344CB8AC3E}">
        <p14:creationId xmlns:p14="http://schemas.microsoft.com/office/powerpoint/2010/main" val="1547409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D605C3-6C78-9E71-A691-1384CFB809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58E4720D-1DD8-2725-1E42-2603CF6C62A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4EFC185-990B-0267-F6CD-C240CDCA64AD}"/>
              </a:ext>
            </a:extLst>
          </p:cNvPr>
          <p:cNvSpPr>
            <a:spLocks noGrp="1"/>
          </p:cNvSpPr>
          <p:nvPr>
            <p:ph type="dt" sz="half" idx="10"/>
          </p:nvPr>
        </p:nvSpPr>
        <p:spPr/>
        <p:txBody>
          <a:bodyPr/>
          <a:lstStyle/>
          <a:p>
            <a:fld id="{B8644500-3517-4425-97BB-61413E69EE3D}" type="datetimeFigureOut">
              <a:rPr lang="fr-FR" smtClean="0"/>
              <a:t>23/12/2024</a:t>
            </a:fld>
            <a:endParaRPr lang="fr-FR"/>
          </a:p>
        </p:txBody>
      </p:sp>
      <p:sp>
        <p:nvSpPr>
          <p:cNvPr id="5" name="Footer Placeholder 4">
            <a:extLst>
              <a:ext uri="{FF2B5EF4-FFF2-40B4-BE49-F238E27FC236}">
                <a16:creationId xmlns:a16="http://schemas.microsoft.com/office/drawing/2014/main" id="{A60FFBC3-7B70-10D5-4B81-243C8F5E9AE2}"/>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A5C2DC2A-7DCA-8B8D-D3CC-7EB128BCCEEC}"/>
              </a:ext>
            </a:extLst>
          </p:cNvPr>
          <p:cNvSpPr>
            <a:spLocks noGrp="1"/>
          </p:cNvSpPr>
          <p:nvPr>
            <p:ph type="sldNum" sz="quarter" idx="12"/>
          </p:nvPr>
        </p:nvSpPr>
        <p:spPr/>
        <p:txBody>
          <a:bodyPr/>
          <a:lstStyle/>
          <a:p>
            <a:fld id="{93D92309-12FE-43EC-85FC-6CFA0FA646DD}" type="slidenum">
              <a:rPr lang="fr-FR" smtClean="0"/>
              <a:t>‹#›</a:t>
            </a:fld>
            <a:endParaRPr lang="fr-FR"/>
          </a:p>
        </p:txBody>
      </p:sp>
    </p:spTree>
    <p:extLst>
      <p:ext uri="{BB962C8B-B14F-4D97-AF65-F5344CB8AC3E}">
        <p14:creationId xmlns:p14="http://schemas.microsoft.com/office/powerpoint/2010/main" val="2594785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A9AA8-6671-ED19-AE25-D16E24CB8FD5}"/>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E637FF28-E3A8-DA5D-7275-932BA38B96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81F45AF0-4B0A-DE7B-BC1E-B4CED46F5C6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83288A32-E673-567C-6884-CD212AB9CF02}"/>
              </a:ext>
            </a:extLst>
          </p:cNvPr>
          <p:cNvSpPr>
            <a:spLocks noGrp="1"/>
          </p:cNvSpPr>
          <p:nvPr>
            <p:ph type="dt" sz="half" idx="10"/>
          </p:nvPr>
        </p:nvSpPr>
        <p:spPr/>
        <p:txBody>
          <a:bodyPr/>
          <a:lstStyle/>
          <a:p>
            <a:fld id="{B8644500-3517-4425-97BB-61413E69EE3D}" type="datetimeFigureOut">
              <a:rPr lang="fr-FR" smtClean="0"/>
              <a:t>23/12/2024</a:t>
            </a:fld>
            <a:endParaRPr lang="fr-FR"/>
          </a:p>
        </p:txBody>
      </p:sp>
      <p:sp>
        <p:nvSpPr>
          <p:cNvPr id="6" name="Footer Placeholder 5">
            <a:extLst>
              <a:ext uri="{FF2B5EF4-FFF2-40B4-BE49-F238E27FC236}">
                <a16:creationId xmlns:a16="http://schemas.microsoft.com/office/drawing/2014/main" id="{6F268C05-9543-5916-4FC3-2FA8A8A505C7}"/>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9AB7B581-3820-B1B9-32B7-6DBC95221FA3}"/>
              </a:ext>
            </a:extLst>
          </p:cNvPr>
          <p:cNvSpPr>
            <a:spLocks noGrp="1"/>
          </p:cNvSpPr>
          <p:nvPr>
            <p:ph type="sldNum" sz="quarter" idx="12"/>
          </p:nvPr>
        </p:nvSpPr>
        <p:spPr/>
        <p:txBody>
          <a:bodyPr/>
          <a:lstStyle/>
          <a:p>
            <a:fld id="{93D92309-12FE-43EC-85FC-6CFA0FA646DD}" type="slidenum">
              <a:rPr lang="fr-FR" smtClean="0"/>
              <a:t>‹#›</a:t>
            </a:fld>
            <a:endParaRPr lang="fr-FR"/>
          </a:p>
        </p:txBody>
      </p:sp>
    </p:spTree>
    <p:extLst>
      <p:ext uri="{BB962C8B-B14F-4D97-AF65-F5344CB8AC3E}">
        <p14:creationId xmlns:p14="http://schemas.microsoft.com/office/powerpoint/2010/main" val="9453813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AD0CE-BACB-484B-5396-826B90F9A450}"/>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BD43380B-D024-5C7B-AD84-B440C80753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D55958-D652-EA3C-E04C-B836AD95EFF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4E975958-8B96-7995-CE4D-F8C973F267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79BE5CF-A182-9A04-1D8F-AF91284702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87EF4C74-FB4F-3D4B-8140-E16428CED28C}"/>
              </a:ext>
            </a:extLst>
          </p:cNvPr>
          <p:cNvSpPr>
            <a:spLocks noGrp="1"/>
          </p:cNvSpPr>
          <p:nvPr>
            <p:ph type="dt" sz="half" idx="10"/>
          </p:nvPr>
        </p:nvSpPr>
        <p:spPr/>
        <p:txBody>
          <a:bodyPr/>
          <a:lstStyle/>
          <a:p>
            <a:fld id="{B8644500-3517-4425-97BB-61413E69EE3D}" type="datetimeFigureOut">
              <a:rPr lang="fr-FR" smtClean="0"/>
              <a:t>23/12/2024</a:t>
            </a:fld>
            <a:endParaRPr lang="fr-FR"/>
          </a:p>
        </p:txBody>
      </p:sp>
      <p:sp>
        <p:nvSpPr>
          <p:cNvPr id="8" name="Footer Placeholder 7">
            <a:extLst>
              <a:ext uri="{FF2B5EF4-FFF2-40B4-BE49-F238E27FC236}">
                <a16:creationId xmlns:a16="http://schemas.microsoft.com/office/drawing/2014/main" id="{6AAEFA25-2D49-6E7C-B210-0683BC26BF38}"/>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8ADF4943-4FD5-8EF2-339F-AD9046485086}"/>
              </a:ext>
            </a:extLst>
          </p:cNvPr>
          <p:cNvSpPr>
            <a:spLocks noGrp="1"/>
          </p:cNvSpPr>
          <p:nvPr>
            <p:ph type="sldNum" sz="quarter" idx="12"/>
          </p:nvPr>
        </p:nvSpPr>
        <p:spPr/>
        <p:txBody>
          <a:bodyPr/>
          <a:lstStyle/>
          <a:p>
            <a:fld id="{93D92309-12FE-43EC-85FC-6CFA0FA646DD}" type="slidenum">
              <a:rPr lang="fr-FR" smtClean="0"/>
              <a:t>‹#›</a:t>
            </a:fld>
            <a:endParaRPr lang="fr-FR"/>
          </a:p>
        </p:txBody>
      </p:sp>
    </p:spTree>
    <p:extLst>
      <p:ext uri="{BB962C8B-B14F-4D97-AF65-F5344CB8AC3E}">
        <p14:creationId xmlns:p14="http://schemas.microsoft.com/office/powerpoint/2010/main" val="5862733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D49EC-09AA-FDC1-5985-BCC39CE30063}"/>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51161AE7-C03B-DC5D-5B6E-9EDA5C6EDA3E}"/>
              </a:ext>
            </a:extLst>
          </p:cNvPr>
          <p:cNvSpPr>
            <a:spLocks noGrp="1"/>
          </p:cNvSpPr>
          <p:nvPr>
            <p:ph type="dt" sz="half" idx="10"/>
          </p:nvPr>
        </p:nvSpPr>
        <p:spPr/>
        <p:txBody>
          <a:bodyPr/>
          <a:lstStyle/>
          <a:p>
            <a:fld id="{B8644500-3517-4425-97BB-61413E69EE3D}" type="datetimeFigureOut">
              <a:rPr lang="fr-FR" smtClean="0"/>
              <a:t>23/12/2024</a:t>
            </a:fld>
            <a:endParaRPr lang="fr-FR"/>
          </a:p>
        </p:txBody>
      </p:sp>
      <p:sp>
        <p:nvSpPr>
          <p:cNvPr id="4" name="Footer Placeholder 3">
            <a:extLst>
              <a:ext uri="{FF2B5EF4-FFF2-40B4-BE49-F238E27FC236}">
                <a16:creationId xmlns:a16="http://schemas.microsoft.com/office/drawing/2014/main" id="{FB85E8C1-4B0A-3334-3859-EFF0170DCC4B}"/>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C3565184-5961-A9AB-9A7D-A7DD4EF8FC23}"/>
              </a:ext>
            </a:extLst>
          </p:cNvPr>
          <p:cNvSpPr>
            <a:spLocks noGrp="1"/>
          </p:cNvSpPr>
          <p:nvPr>
            <p:ph type="sldNum" sz="quarter" idx="12"/>
          </p:nvPr>
        </p:nvSpPr>
        <p:spPr/>
        <p:txBody>
          <a:bodyPr/>
          <a:lstStyle/>
          <a:p>
            <a:fld id="{93D92309-12FE-43EC-85FC-6CFA0FA646DD}" type="slidenum">
              <a:rPr lang="fr-FR" smtClean="0"/>
              <a:t>‹#›</a:t>
            </a:fld>
            <a:endParaRPr lang="fr-FR"/>
          </a:p>
        </p:txBody>
      </p:sp>
    </p:spTree>
    <p:extLst>
      <p:ext uri="{BB962C8B-B14F-4D97-AF65-F5344CB8AC3E}">
        <p14:creationId xmlns:p14="http://schemas.microsoft.com/office/powerpoint/2010/main" val="23505652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250B05-AA5A-84DF-ED8D-4C7F43D53840}"/>
              </a:ext>
            </a:extLst>
          </p:cNvPr>
          <p:cNvSpPr>
            <a:spLocks noGrp="1"/>
          </p:cNvSpPr>
          <p:nvPr>
            <p:ph type="dt" sz="half" idx="10"/>
          </p:nvPr>
        </p:nvSpPr>
        <p:spPr/>
        <p:txBody>
          <a:bodyPr/>
          <a:lstStyle/>
          <a:p>
            <a:fld id="{B8644500-3517-4425-97BB-61413E69EE3D}" type="datetimeFigureOut">
              <a:rPr lang="fr-FR" smtClean="0"/>
              <a:t>23/12/2024</a:t>
            </a:fld>
            <a:endParaRPr lang="fr-FR"/>
          </a:p>
        </p:txBody>
      </p:sp>
      <p:sp>
        <p:nvSpPr>
          <p:cNvPr id="3" name="Footer Placeholder 2">
            <a:extLst>
              <a:ext uri="{FF2B5EF4-FFF2-40B4-BE49-F238E27FC236}">
                <a16:creationId xmlns:a16="http://schemas.microsoft.com/office/drawing/2014/main" id="{1EF68119-BE5E-B5B8-B62D-ED62A7961725}"/>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32D8139E-0858-8B6B-B33B-E48B1059061C}"/>
              </a:ext>
            </a:extLst>
          </p:cNvPr>
          <p:cNvSpPr>
            <a:spLocks noGrp="1"/>
          </p:cNvSpPr>
          <p:nvPr>
            <p:ph type="sldNum" sz="quarter" idx="12"/>
          </p:nvPr>
        </p:nvSpPr>
        <p:spPr/>
        <p:txBody>
          <a:bodyPr/>
          <a:lstStyle/>
          <a:p>
            <a:fld id="{93D92309-12FE-43EC-85FC-6CFA0FA646DD}" type="slidenum">
              <a:rPr lang="fr-FR" smtClean="0"/>
              <a:t>‹#›</a:t>
            </a:fld>
            <a:endParaRPr lang="fr-FR"/>
          </a:p>
        </p:txBody>
      </p:sp>
    </p:spTree>
    <p:extLst>
      <p:ext uri="{BB962C8B-B14F-4D97-AF65-F5344CB8AC3E}">
        <p14:creationId xmlns:p14="http://schemas.microsoft.com/office/powerpoint/2010/main" val="20764352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B1E7D-3B2F-5D84-5BDE-37ACBA4CB1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C3A96178-B7E9-1FDB-0AD5-215047F5E5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C2A657C1-C260-4132-315A-475510F0D4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45A7A3-286E-CABE-F6D7-E37F7B18115C}"/>
              </a:ext>
            </a:extLst>
          </p:cNvPr>
          <p:cNvSpPr>
            <a:spLocks noGrp="1"/>
          </p:cNvSpPr>
          <p:nvPr>
            <p:ph type="dt" sz="half" idx="10"/>
          </p:nvPr>
        </p:nvSpPr>
        <p:spPr/>
        <p:txBody>
          <a:bodyPr/>
          <a:lstStyle/>
          <a:p>
            <a:fld id="{B8644500-3517-4425-97BB-61413E69EE3D}" type="datetimeFigureOut">
              <a:rPr lang="fr-FR" smtClean="0"/>
              <a:t>23/12/2024</a:t>
            </a:fld>
            <a:endParaRPr lang="fr-FR"/>
          </a:p>
        </p:txBody>
      </p:sp>
      <p:sp>
        <p:nvSpPr>
          <p:cNvPr id="6" name="Footer Placeholder 5">
            <a:extLst>
              <a:ext uri="{FF2B5EF4-FFF2-40B4-BE49-F238E27FC236}">
                <a16:creationId xmlns:a16="http://schemas.microsoft.com/office/drawing/2014/main" id="{999EC98F-EA08-0D18-195C-8A31AE4FA119}"/>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8E5FE831-B8F5-FB2C-0F2E-54F393456F56}"/>
              </a:ext>
            </a:extLst>
          </p:cNvPr>
          <p:cNvSpPr>
            <a:spLocks noGrp="1"/>
          </p:cNvSpPr>
          <p:nvPr>
            <p:ph type="sldNum" sz="quarter" idx="12"/>
          </p:nvPr>
        </p:nvSpPr>
        <p:spPr/>
        <p:txBody>
          <a:bodyPr/>
          <a:lstStyle/>
          <a:p>
            <a:fld id="{93D92309-12FE-43EC-85FC-6CFA0FA646DD}" type="slidenum">
              <a:rPr lang="fr-FR" smtClean="0"/>
              <a:t>‹#›</a:t>
            </a:fld>
            <a:endParaRPr lang="fr-FR"/>
          </a:p>
        </p:txBody>
      </p:sp>
    </p:spTree>
    <p:extLst>
      <p:ext uri="{BB962C8B-B14F-4D97-AF65-F5344CB8AC3E}">
        <p14:creationId xmlns:p14="http://schemas.microsoft.com/office/powerpoint/2010/main" val="3590940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en-US"/>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16C71F1F-6180-4512-AA7E-07AB49DA42D1}" type="datetime1">
              <a:rPr lang="en-US" smtClean="0"/>
              <a:t>12/23/2024</a:t>
            </a:fld>
            <a:endParaRPr lang="en-US"/>
          </a:p>
        </p:txBody>
      </p:sp>
      <p:sp>
        <p:nvSpPr>
          <p:cNvPr id="5" name="Espace réservé du pied de page 4"/>
          <p:cNvSpPr>
            <a:spLocks noGrp="1"/>
          </p:cNvSpPr>
          <p:nvPr>
            <p:ph type="ftr" sz="quarter" idx="11"/>
          </p:nvPr>
        </p:nvSpPr>
        <p:spPr/>
        <p:txBody>
          <a:bodyPr/>
          <a:lstStyle/>
          <a:p>
            <a:r>
              <a:rPr lang="en-US"/>
              <a:t>Introduction to AI, Oussama BOUSSAHLA</a:t>
            </a:r>
          </a:p>
        </p:txBody>
      </p:sp>
      <p:sp>
        <p:nvSpPr>
          <p:cNvPr id="6" name="Espace réservé du numéro de diapositive 5"/>
          <p:cNvSpPr>
            <a:spLocks noGrp="1"/>
          </p:cNvSpPr>
          <p:nvPr>
            <p:ph type="sldNum" sz="quarter" idx="12"/>
          </p:nvPr>
        </p:nvSpPr>
        <p:spPr/>
        <p:txBody>
          <a:bodyPr/>
          <a:lstStyle/>
          <a:p>
            <a:fld id="{2373F4E7-4E64-418F-966C-A9707F00D07A}" type="slidenum">
              <a:rPr lang="en-US" smtClean="0"/>
              <a:t>‹#›</a:t>
            </a:fld>
            <a:endParaRPr lang="en-US"/>
          </a:p>
        </p:txBody>
      </p:sp>
      <p:pic>
        <p:nvPicPr>
          <p:cNvPr id="7" name="Picture 6" descr="A black screen with a black background&#10;&#10;Description automatically generated">
            <a:extLst>
              <a:ext uri="{FF2B5EF4-FFF2-40B4-BE49-F238E27FC236}">
                <a16:creationId xmlns:a16="http://schemas.microsoft.com/office/drawing/2014/main" id="{1D7E8A91-FB24-847E-3B93-8F08E183C2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9168" y="-124778"/>
            <a:ext cx="12879441" cy="7122478"/>
          </a:xfrm>
          <a:prstGeom prst="rect">
            <a:avLst/>
          </a:prstGeom>
        </p:spPr>
      </p:pic>
    </p:spTree>
    <p:extLst>
      <p:ext uri="{BB962C8B-B14F-4D97-AF65-F5344CB8AC3E}">
        <p14:creationId xmlns:p14="http://schemas.microsoft.com/office/powerpoint/2010/main" val="37619990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4C52C-E8DA-F69B-3E76-CF10DBB86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CEDC926F-B612-5170-B3A3-1A3157B8C3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298F936F-1C64-7A9B-14EF-70B3C1C7FE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08A37A-1407-3A70-395E-EFBDCFE52ADB}"/>
              </a:ext>
            </a:extLst>
          </p:cNvPr>
          <p:cNvSpPr>
            <a:spLocks noGrp="1"/>
          </p:cNvSpPr>
          <p:nvPr>
            <p:ph type="dt" sz="half" idx="10"/>
          </p:nvPr>
        </p:nvSpPr>
        <p:spPr/>
        <p:txBody>
          <a:bodyPr/>
          <a:lstStyle/>
          <a:p>
            <a:fld id="{B8644500-3517-4425-97BB-61413E69EE3D}" type="datetimeFigureOut">
              <a:rPr lang="fr-FR" smtClean="0"/>
              <a:t>23/12/2024</a:t>
            </a:fld>
            <a:endParaRPr lang="fr-FR"/>
          </a:p>
        </p:txBody>
      </p:sp>
      <p:sp>
        <p:nvSpPr>
          <p:cNvPr id="6" name="Footer Placeholder 5">
            <a:extLst>
              <a:ext uri="{FF2B5EF4-FFF2-40B4-BE49-F238E27FC236}">
                <a16:creationId xmlns:a16="http://schemas.microsoft.com/office/drawing/2014/main" id="{3060451B-AB7A-0185-81A8-5DBEB763C267}"/>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AE9965A5-7B98-3416-B3AE-E41D0C8F6C03}"/>
              </a:ext>
            </a:extLst>
          </p:cNvPr>
          <p:cNvSpPr>
            <a:spLocks noGrp="1"/>
          </p:cNvSpPr>
          <p:nvPr>
            <p:ph type="sldNum" sz="quarter" idx="12"/>
          </p:nvPr>
        </p:nvSpPr>
        <p:spPr/>
        <p:txBody>
          <a:bodyPr/>
          <a:lstStyle/>
          <a:p>
            <a:fld id="{93D92309-12FE-43EC-85FC-6CFA0FA646DD}" type="slidenum">
              <a:rPr lang="fr-FR" smtClean="0"/>
              <a:t>‹#›</a:t>
            </a:fld>
            <a:endParaRPr lang="fr-FR"/>
          </a:p>
        </p:txBody>
      </p:sp>
    </p:spTree>
    <p:extLst>
      <p:ext uri="{BB962C8B-B14F-4D97-AF65-F5344CB8AC3E}">
        <p14:creationId xmlns:p14="http://schemas.microsoft.com/office/powerpoint/2010/main" val="39014464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FC857-6821-4A98-4B50-776DEA34CE4D}"/>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426E842E-98D5-AA13-80FD-01EEC6C9394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69B601EA-4684-2896-DC42-B6E7AB6166E6}"/>
              </a:ext>
            </a:extLst>
          </p:cNvPr>
          <p:cNvSpPr>
            <a:spLocks noGrp="1"/>
          </p:cNvSpPr>
          <p:nvPr>
            <p:ph type="dt" sz="half" idx="10"/>
          </p:nvPr>
        </p:nvSpPr>
        <p:spPr/>
        <p:txBody>
          <a:bodyPr/>
          <a:lstStyle/>
          <a:p>
            <a:fld id="{B8644500-3517-4425-97BB-61413E69EE3D}" type="datetimeFigureOut">
              <a:rPr lang="fr-FR" smtClean="0"/>
              <a:t>23/12/2024</a:t>
            </a:fld>
            <a:endParaRPr lang="fr-FR"/>
          </a:p>
        </p:txBody>
      </p:sp>
      <p:sp>
        <p:nvSpPr>
          <p:cNvPr id="5" name="Footer Placeholder 4">
            <a:extLst>
              <a:ext uri="{FF2B5EF4-FFF2-40B4-BE49-F238E27FC236}">
                <a16:creationId xmlns:a16="http://schemas.microsoft.com/office/drawing/2014/main" id="{36EFBBDC-6B27-FE6A-A3F8-7E5B6C06D669}"/>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3D4E4979-5651-E78F-7E4E-E86842172453}"/>
              </a:ext>
            </a:extLst>
          </p:cNvPr>
          <p:cNvSpPr>
            <a:spLocks noGrp="1"/>
          </p:cNvSpPr>
          <p:nvPr>
            <p:ph type="sldNum" sz="quarter" idx="12"/>
          </p:nvPr>
        </p:nvSpPr>
        <p:spPr/>
        <p:txBody>
          <a:bodyPr/>
          <a:lstStyle/>
          <a:p>
            <a:fld id="{93D92309-12FE-43EC-85FC-6CFA0FA646DD}" type="slidenum">
              <a:rPr lang="fr-FR" smtClean="0"/>
              <a:t>‹#›</a:t>
            </a:fld>
            <a:endParaRPr lang="fr-FR"/>
          </a:p>
        </p:txBody>
      </p:sp>
    </p:spTree>
    <p:extLst>
      <p:ext uri="{BB962C8B-B14F-4D97-AF65-F5344CB8AC3E}">
        <p14:creationId xmlns:p14="http://schemas.microsoft.com/office/powerpoint/2010/main" val="7705623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20B370-A111-F12C-9EB5-A67CFD4EBD1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A518A410-D2CB-7FED-E642-93F90DB83F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61AB3A5B-8A24-AE8D-B011-8C991097ED07}"/>
              </a:ext>
            </a:extLst>
          </p:cNvPr>
          <p:cNvSpPr>
            <a:spLocks noGrp="1"/>
          </p:cNvSpPr>
          <p:nvPr>
            <p:ph type="dt" sz="half" idx="10"/>
          </p:nvPr>
        </p:nvSpPr>
        <p:spPr/>
        <p:txBody>
          <a:bodyPr/>
          <a:lstStyle/>
          <a:p>
            <a:fld id="{B8644500-3517-4425-97BB-61413E69EE3D}" type="datetimeFigureOut">
              <a:rPr lang="fr-FR" smtClean="0"/>
              <a:t>23/12/2024</a:t>
            </a:fld>
            <a:endParaRPr lang="fr-FR"/>
          </a:p>
        </p:txBody>
      </p:sp>
      <p:sp>
        <p:nvSpPr>
          <p:cNvPr id="5" name="Footer Placeholder 4">
            <a:extLst>
              <a:ext uri="{FF2B5EF4-FFF2-40B4-BE49-F238E27FC236}">
                <a16:creationId xmlns:a16="http://schemas.microsoft.com/office/drawing/2014/main" id="{F2D58BB7-7418-8542-BC39-0B73766F1853}"/>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225C17E1-3B02-00B1-C933-D2E258A7F9BD}"/>
              </a:ext>
            </a:extLst>
          </p:cNvPr>
          <p:cNvSpPr>
            <a:spLocks noGrp="1"/>
          </p:cNvSpPr>
          <p:nvPr>
            <p:ph type="sldNum" sz="quarter" idx="12"/>
          </p:nvPr>
        </p:nvSpPr>
        <p:spPr/>
        <p:txBody>
          <a:bodyPr/>
          <a:lstStyle/>
          <a:p>
            <a:fld id="{93D92309-12FE-43EC-85FC-6CFA0FA646DD}" type="slidenum">
              <a:rPr lang="fr-FR" smtClean="0"/>
              <a:t>‹#›</a:t>
            </a:fld>
            <a:endParaRPr lang="fr-FR"/>
          </a:p>
        </p:txBody>
      </p:sp>
    </p:spTree>
    <p:extLst>
      <p:ext uri="{BB962C8B-B14F-4D97-AF65-F5344CB8AC3E}">
        <p14:creationId xmlns:p14="http://schemas.microsoft.com/office/powerpoint/2010/main" val="35888441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2B67B-45DB-A065-895B-A506F0AA55F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8F728B52-4441-295D-519F-23DEAD6704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6A600117-D0F0-2FC1-4FD3-E2205B1047D4}"/>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5" name="Footer Placeholder 4">
            <a:extLst>
              <a:ext uri="{FF2B5EF4-FFF2-40B4-BE49-F238E27FC236}">
                <a16:creationId xmlns:a16="http://schemas.microsoft.com/office/drawing/2014/main" id="{B7347BC4-B647-0D0D-EE2C-A5838BB0BDF8}"/>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D2E8D149-2743-C80C-46FC-5291FEB179D5}"/>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23507155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D0E48-629B-FF92-F611-8AAB2736385D}"/>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DC3D12E2-5CFE-3185-8C71-59265D042B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5070BCE9-8783-94E5-C801-301F17FDD154}"/>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5" name="Footer Placeholder 4">
            <a:extLst>
              <a:ext uri="{FF2B5EF4-FFF2-40B4-BE49-F238E27FC236}">
                <a16:creationId xmlns:a16="http://schemas.microsoft.com/office/drawing/2014/main" id="{F27741E9-87DB-11F8-8A38-26135B093BD0}"/>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22A0C76A-CEDE-C600-78D1-EAB360E3BCE6}"/>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63127409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7B40B-AA3F-7931-04E5-5E45EF4D13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CB94228C-7D87-87D7-5493-17C0CCD367D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9AA13D-FA07-3B6C-3959-06FD18850C4E}"/>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5" name="Footer Placeholder 4">
            <a:extLst>
              <a:ext uri="{FF2B5EF4-FFF2-40B4-BE49-F238E27FC236}">
                <a16:creationId xmlns:a16="http://schemas.microsoft.com/office/drawing/2014/main" id="{C698B611-6B1C-E292-8ABF-77555E30B3FE}"/>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2DC012FC-98B3-2B7B-CCEF-187D4718A11D}"/>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257136076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503E7-88BA-967D-51B9-F3F97FA09103}"/>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E906AA7E-011C-D728-797C-A0B7EBCF98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5F8ECDA5-F854-3B81-2988-09F21AEE6D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8487B942-26B4-F289-090D-8EBA4D8FF1A2}"/>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6" name="Footer Placeholder 5">
            <a:extLst>
              <a:ext uri="{FF2B5EF4-FFF2-40B4-BE49-F238E27FC236}">
                <a16:creationId xmlns:a16="http://schemas.microsoft.com/office/drawing/2014/main" id="{E9CB5D89-B688-039C-2123-82EDBCFF41BA}"/>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F487DAFB-F195-CEA7-D3D8-AAD3D7040815}"/>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30849248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92362-DD48-8B09-03EA-6C2903EA9B88}"/>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AC287682-E4FE-A8B2-9DF1-D1341A046E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06AF21-F2E2-B59F-5FD1-0D40952305C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8F0288B6-15CA-D865-5E3D-A5498DEF16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EE8076-9C12-8ED4-AD2E-6F7762638E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369F002D-B120-51BC-CE1B-DF70445AB40B}"/>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8" name="Footer Placeholder 7">
            <a:extLst>
              <a:ext uri="{FF2B5EF4-FFF2-40B4-BE49-F238E27FC236}">
                <a16:creationId xmlns:a16="http://schemas.microsoft.com/office/drawing/2014/main" id="{88DA0311-F187-538C-392C-05F9BA29C485}"/>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965BEC92-B639-AED6-034F-AE43B66C6174}"/>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122893040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99A69-0295-B983-D477-F066F05E2463}"/>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B356E097-E678-B6F1-CEE4-08FA9E4C6FA7}"/>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4" name="Footer Placeholder 3">
            <a:extLst>
              <a:ext uri="{FF2B5EF4-FFF2-40B4-BE49-F238E27FC236}">
                <a16:creationId xmlns:a16="http://schemas.microsoft.com/office/drawing/2014/main" id="{75BFBF10-6E43-C2FE-601F-B66FC93A911C}"/>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9665C4C4-3764-C8BF-B027-942E15441A4A}"/>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51211299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5583D1-5969-9203-2DB0-50F379DB5C32}"/>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3" name="Footer Placeholder 2">
            <a:extLst>
              <a:ext uri="{FF2B5EF4-FFF2-40B4-BE49-F238E27FC236}">
                <a16:creationId xmlns:a16="http://schemas.microsoft.com/office/drawing/2014/main" id="{2E996447-46AD-2A4A-B199-F84E6861335F}"/>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FD27B92C-61BE-D025-6FE9-F090BEAE52F5}"/>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2169338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en-US"/>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51015B75-5CF4-494D-A038-54E4102AC930}" type="datetime1">
              <a:rPr lang="en-US" smtClean="0"/>
              <a:t>12/23/2024</a:t>
            </a:fld>
            <a:endParaRPr lang="en-US"/>
          </a:p>
        </p:txBody>
      </p:sp>
      <p:pic>
        <p:nvPicPr>
          <p:cNvPr id="8" name="Picture 7">
            <a:extLst>
              <a:ext uri="{FF2B5EF4-FFF2-40B4-BE49-F238E27FC236}">
                <a16:creationId xmlns:a16="http://schemas.microsoft.com/office/drawing/2014/main" id="{D49B5C32-0FC8-FED9-4968-55C8CD782B3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0089" y="0"/>
            <a:ext cx="12572178" cy="6952558"/>
          </a:xfrm>
          <a:prstGeom prst="rect">
            <a:avLst/>
          </a:prstGeom>
        </p:spPr>
      </p:pic>
      <p:sp>
        <p:nvSpPr>
          <p:cNvPr id="5" name="Espace réservé du pied de page 4"/>
          <p:cNvSpPr>
            <a:spLocks noGrp="1"/>
          </p:cNvSpPr>
          <p:nvPr>
            <p:ph type="ftr" sz="quarter" idx="11"/>
          </p:nvPr>
        </p:nvSpPr>
        <p:spPr/>
        <p:txBody>
          <a:bodyPr/>
          <a:lstStyle/>
          <a:p>
            <a:r>
              <a:rPr lang="en-US"/>
              <a:t>Introduction to AI, Oussama BOUSSAHLA</a:t>
            </a:r>
          </a:p>
        </p:txBody>
      </p:sp>
      <p:sp>
        <p:nvSpPr>
          <p:cNvPr id="6" name="Espace réservé du numéro de diapositive 5"/>
          <p:cNvSpPr>
            <a:spLocks noGrp="1"/>
          </p:cNvSpPr>
          <p:nvPr>
            <p:ph type="sldNum" sz="quarter" idx="12"/>
          </p:nvPr>
        </p:nvSpPr>
        <p:spPr/>
        <p:txBody>
          <a:bodyPr/>
          <a:lstStyle/>
          <a:p>
            <a:fld id="{2373F4E7-4E64-418F-966C-A9707F00D07A}" type="slidenum">
              <a:rPr lang="en-US" smtClean="0"/>
              <a:t>‹#›</a:t>
            </a:fld>
            <a:endParaRPr lang="en-US"/>
          </a:p>
        </p:txBody>
      </p:sp>
    </p:spTree>
    <p:extLst>
      <p:ext uri="{BB962C8B-B14F-4D97-AF65-F5344CB8AC3E}">
        <p14:creationId xmlns:p14="http://schemas.microsoft.com/office/powerpoint/2010/main" val="120431136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3FE01-BA6A-6FC2-69AF-AD4E21072F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CA25B35A-2BAE-D129-6FDA-02A2A63A9E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D761E358-5A28-622B-05AF-EF93284968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B088C0-0C8E-2C1E-2455-E4DAD8F1B851}"/>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6" name="Footer Placeholder 5">
            <a:extLst>
              <a:ext uri="{FF2B5EF4-FFF2-40B4-BE49-F238E27FC236}">
                <a16:creationId xmlns:a16="http://schemas.microsoft.com/office/drawing/2014/main" id="{A865A476-6132-1E7D-5575-18A1D3460805}"/>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E8B17287-833A-EBA6-493B-973F13DDB64A}"/>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289542743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3CC38-2100-B551-992D-E8E9C1D6F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CBDB908B-CC42-8809-D501-408D36A88B2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EFAB0615-F840-5E35-ABC7-A935514A9D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BA3199-D36C-7C58-2108-C8881830A866}"/>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6" name="Footer Placeholder 5">
            <a:extLst>
              <a:ext uri="{FF2B5EF4-FFF2-40B4-BE49-F238E27FC236}">
                <a16:creationId xmlns:a16="http://schemas.microsoft.com/office/drawing/2014/main" id="{A7F2BADB-47C5-A329-9508-FAB0CA3E347A}"/>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90A85A75-D7E4-38D0-3CD0-B6E66497EDAC}"/>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124075345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47585-22B8-722B-6B8D-A26799DE642C}"/>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BD021021-7862-C49C-D3D3-5A4D1B73A2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4CCDD22A-8DDC-41FF-D4EF-F31A56641449}"/>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5" name="Footer Placeholder 4">
            <a:extLst>
              <a:ext uri="{FF2B5EF4-FFF2-40B4-BE49-F238E27FC236}">
                <a16:creationId xmlns:a16="http://schemas.microsoft.com/office/drawing/2014/main" id="{6DAA8BCC-171E-2388-1F82-844D0E34D178}"/>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A7FCA09E-41E1-7BF9-3772-AB8834A18C86}"/>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386874029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709FC5-2770-E54D-E58B-794BA92A7A9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13FE102A-7823-0BD7-874C-A341E9735B0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8036ECBE-4540-AF45-8387-FE2189BA9C94}"/>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5" name="Footer Placeholder 4">
            <a:extLst>
              <a:ext uri="{FF2B5EF4-FFF2-40B4-BE49-F238E27FC236}">
                <a16:creationId xmlns:a16="http://schemas.microsoft.com/office/drawing/2014/main" id="{77A440A4-D214-DC01-A946-A242A8FB418C}"/>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10ED5627-C617-7253-82F7-EA5B8976DBA1}"/>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34458716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524CB-3CA6-0A9F-0D5E-920207BCC1C1}"/>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418A61A2-34FE-AD23-3159-23AB66DA6610}"/>
              </a:ext>
            </a:extLst>
          </p:cNvPr>
          <p:cNvSpPr>
            <a:spLocks noGrp="1"/>
          </p:cNvSpPr>
          <p:nvPr>
            <p:ph type="dt" sz="half" idx="10"/>
          </p:nvPr>
        </p:nvSpPr>
        <p:spPr/>
        <p:txBody>
          <a:bodyPr/>
          <a:lstStyle/>
          <a:p>
            <a:fld id="{52F6112F-70C9-49C8-B3F7-4D910A6888CF}" type="datetimeFigureOut">
              <a:rPr lang="fr-FR" smtClean="0"/>
              <a:t>23/12/2024</a:t>
            </a:fld>
            <a:endParaRPr lang="fr-FR"/>
          </a:p>
        </p:txBody>
      </p:sp>
      <p:sp>
        <p:nvSpPr>
          <p:cNvPr id="4" name="Footer Placeholder 3">
            <a:extLst>
              <a:ext uri="{FF2B5EF4-FFF2-40B4-BE49-F238E27FC236}">
                <a16:creationId xmlns:a16="http://schemas.microsoft.com/office/drawing/2014/main" id="{539A93D4-B7AC-68B5-C94B-6C80148E6D83}"/>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19AC6526-3B6F-C70F-1BA1-4D77265C0B2B}"/>
              </a:ext>
            </a:extLst>
          </p:cNvPr>
          <p:cNvSpPr>
            <a:spLocks noGrp="1"/>
          </p:cNvSpPr>
          <p:nvPr>
            <p:ph type="sldNum" sz="quarter" idx="12"/>
          </p:nvPr>
        </p:nvSpPr>
        <p:spPr/>
        <p:txBody>
          <a:bodyPr/>
          <a:lstStyle/>
          <a:p>
            <a:fld id="{77FC20E8-0AB1-407A-9715-00335A35A537}" type="slidenum">
              <a:rPr lang="fr-FR" smtClean="0"/>
              <a:t>‹#›</a:t>
            </a:fld>
            <a:endParaRPr lang="fr-FR"/>
          </a:p>
        </p:txBody>
      </p:sp>
    </p:spTree>
    <p:extLst>
      <p:ext uri="{BB962C8B-B14F-4D97-AF65-F5344CB8AC3E}">
        <p14:creationId xmlns:p14="http://schemas.microsoft.com/office/powerpoint/2010/main" val="39232413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en-US"/>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e la date 4"/>
          <p:cNvSpPr>
            <a:spLocks noGrp="1"/>
          </p:cNvSpPr>
          <p:nvPr>
            <p:ph type="dt" sz="half" idx="10"/>
          </p:nvPr>
        </p:nvSpPr>
        <p:spPr/>
        <p:txBody>
          <a:bodyPr/>
          <a:lstStyle/>
          <a:p>
            <a:fld id="{AC9464C7-394E-420C-86AF-694C32DABEAB}" type="datetime1">
              <a:rPr lang="en-US" smtClean="0"/>
              <a:t>12/23/2024</a:t>
            </a:fld>
            <a:endParaRPr lang="en-US"/>
          </a:p>
        </p:txBody>
      </p:sp>
      <p:sp>
        <p:nvSpPr>
          <p:cNvPr id="6" name="Espace réservé du pied de page 5"/>
          <p:cNvSpPr>
            <a:spLocks noGrp="1"/>
          </p:cNvSpPr>
          <p:nvPr>
            <p:ph type="ftr" sz="quarter" idx="11"/>
          </p:nvPr>
        </p:nvSpPr>
        <p:spPr/>
        <p:txBody>
          <a:bodyPr/>
          <a:lstStyle/>
          <a:p>
            <a:r>
              <a:rPr lang="en-US"/>
              <a:t>Introduction to AI, Oussama BOUSSAHLA</a:t>
            </a:r>
          </a:p>
        </p:txBody>
      </p:sp>
      <p:sp>
        <p:nvSpPr>
          <p:cNvPr id="7" name="Espace réservé du numéro de diapositive 6"/>
          <p:cNvSpPr>
            <a:spLocks noGrp="1"/>
          </p:cNvSpPr>
          <p:nvPr>
            <p:ph type="sldNum" sz="quarter" idx="12"/>
          </p:nvPr>
        </p:nvSpPr>
        <p:spPr/>
        <p:txBody>
          <a:bodyPr/>
          <a:lstStyle/>
          <a:p>
            <a:fld id="{2373F4E7-4E64-418F-966C-A9707F00D07A}" type="slidenum">
              <a:rPr lang="en-US" smtClean="0"/>
              <a:t>‹#›</a:t>
            </a:fld>
            <a:endParaRPr lang="en-US"/>
          </a:p>
        </p:txBody>
      </p:sp>
    </p:spTree>
    <p:extLst>
      <p:ext uri="{BB962C8B-B14F-4D97-AF65-F5344CB8AC3E}">
        <p14:creationId xmlns:p14="http://schemas.microsoft.com/office/powerpoint/2010/main" val="1056844986"/>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endParaRPr lang="en-US"/>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Espace réservé de la date 6"/>
          <p:cNvSpPr>
            <a:spLocks noGrp="1"/>
          </p:cNvSpPr>
          <p:nvPr>
            <p:ph type="dt" sz="half" idx="10"/>
          </p:nvPr>
        </p:nvSpPr>
        <p:spPr/>
        <p:txBody>
          <a:bodyPr/>
          <a:lstStyle/>
          <a:p>
            <a:fld id="{DE60AA09-73CB-4CF2-AAFE-24A9B70C4F0D}" type="datetime1">
              <a:rPr lang="en-US" smtClean="0"/>
              <a:t>12/23/2024</a:t>
            </a:fld>
            <a:endParaRPr lang="en-US"/>
          </a:p>
        </p:txBody>
      </p:sp>
      <p:sp>
        <p:nvSpPr>
          <p:cNvPr id="8" name="Espace réservé du pied de page 7"/>
          <p:cNvSpPr>
            <a:spLocks noGrp="1"/>
          </p:cNvSpPr>
          <p:nvPr>
            <p:ph type="ftr" sz="quarter" idx="11"/>
          </p:nvPr>
        </p:nvSpPr>
        <p:spPr/>
        <p:txBody>
          <a:bodyPr/>
          <a:lstStyle/>
          <a:p>
            <a:r>
              <a:rPr lang="en-US"/>
              <a:t>Introduction to AI, Oussama BOUSSAHLA</a:t>
            </a:r>
          </a:p>
        </p:txBody>
      </p:sp>
      <p:sp>
        <p:nvSpPr>
          <p:cNvPr id="9" name="Espace réservé du numéro de diapositive 8"/>
          <p:cNvSpPr>
            <a:spLocks noGrp="1"/>
          </p:cNvSpPr>
          <p:nvPr>
            <p:ph type="sldNum" sz="quarter" idx="12"/>
          </p:nvPr>
        </p:nvSpPr>
        <p:spPr/>
        <p:txBody>
          <a:bodyPr/>
          <a:lstStyle/>
          <a:p>
            <a:fld id="{2373F4E7-4E64-418F-966C-A9707F00D07A}" type="slidenum">
              <a:rPr lang="en-US" smtClean="0"/>
              <a:t>‹#›</a:t>
            </a:fld>
            <a:endParaRPr lang="en-US"/>
          </a:p>
        </p:txBody>
      </p:sp>
    </p:spTree>
    <p:extLst>
      <p:ext uri="{BB962C8B-B14F-4D97-AF65-F5344CB8AC3E}">
        <p14:creationId xmlns:p14="http://schemas.microsoft.com/office/powerpoint/2010/main" val="426040527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en-US"/>
          </a:p>
        </p:txBody>
      </p:sp>
      <p:sp>
        <p:nvSpPr>
          <p:cNvPr id="3" name="Espace réservé de la date 2"/>
          <p:cNvSpPr>
            <a:spLocks noGrp="1"/>
          </p:cNvSpPr>
          <p:nvPr>
            <p:ph type="dt" sz="half" idx="10"/>
          </p:nvPr>
        </p:nvSpPr>
        <p:spPr/>
        <p:txBody>
          <a:bodyPr/>
          <a:lstStyle/>
          <a:p>
            <a:fld id="{6DAED5B0-7733-4517-ABF1-B37A7F0F7845}" type="datetime1">
              <a:rPr lang="en-US" smtClean="0"/>
              <a:t>12/23/2024</a:t>
            </a:fld>
            <a:endParaRPr lang="en-US"/>
          </a:p>
        </p:txBody>
      </p:sp>
      <p:sp>
        <p:nvSpPr>
          <p:cNvPr id="4" name="Espace réservé du pied de page 3"/>
          <p:cNvSpPr>
            <a:spLocks noGrp="1"/>
          </p:cNvSpPr>
          <p:nvPr>
            <p:ph type="ftr" sz="quarter" idx="11"/>
          </p:nvPr>
        </p:nvSpPr>
        <p:spPr/>
        <p:txBody>
          <a:bodyPr/>
          <a:lstStyle/>
          <a:p>
            <a:r>
              <a:rPr lang="en-US"/>
              <a:t>Introduction to AI, Oussama BOUSSAHLA</a:t>
            </a:r>
          </a:p>
        </p:txBody>
      </p:sp>
      <p:sp>
        <p:nvSpPr>
          <p:cNvPr id="5" name="Espace réservé du numéro de diapositive 4"/>
          <p:cNvSpPr>
            <a:spLocks noGrp="1"/>
          </p:cNvSpPr>
          <p:nvPr>
            <p:ph type="sldNum" sz="quarter" idx="12"/>
          </p:nvPr>
        </p:nvSpPr>
        <p:spPr/>
        <p:txBody>
          <a:bodyPr/>
          <a:lstStyle/>
          <a:p>
            <a:fld id="{2373F4E7-4E64-418F-966C-A9707F00D07A}" type="slidenum">
              <a:rPr lang="en-US" smtClean="0"/>
              <a:t>‹#›</a:t>
            </a:fld>
            <a:endParaRPr lang="en-US"/>
          </a:p>
        </p:txBody>
      </p:sp>
    </p:spTree>
    <p:extLst>
      <p:ext uri="{BB962C8B-B14F-4D97-AF65-F5344CB8AC3E}">
        <p14:creationId xmlns:p14="http://schemas.microsoft.com/office/powerpoint/2010/main" val="25285227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B0EC26A0-F8C1-42C1-B965-5BF752EC1F47}" type="datetime1">
              <a:rPr lang="en-US" smtClean="0"/>
              <a:t>12/23/2024</a:t>
            </a:fld>
            <a:endParaRPr lang="en-US"/>
          </a:p>
        </p:txBody>
      </p:sp>
      <p:sp>
        <p:nvSpPr>
          <p:cNvPr id="3" name="Espace réservé du pied de page 2"/>
          <p:cNvSpPr>
            <a:spLocks noGrp="1"/>
          </p:cNvSpPr>
          <p:nvPr>
            <p:ph type="ftr" sz="quarter" idx="11"/>
          </p:nvPr>
        </p:nvSpPr>
        <p:spPr/>
        <p:txBody>
          <a:bodyPr/>
          <a:lstStyle/>
          <a:p>
            <a:r>
              <a:rPr lang="en-US"/>
              <a:t>Introduction to AI, Oussama BOUSSAHLA</a:t>
            </a:r>
          </a:p>
        </p:txBody>
      </p:sp>
      <p:sp>
        <p:nvSpPr>
          <p:cNvPr id="4" name="Espace réservé du numéro de diapositive 3"/>
          <p:cNvSpPr>
            <a:spLocks noGrp="1"/>
          </p:cNvSpPr>
          <p:nvPr>
            <p:ph type="sldNum" sz="quarter" idx="12"/>
          </p:nvPr>
        </p:nvSpPr>
        <p:spPr/>
        <p:txBody>
          <a:bodyPr/>
          <a:lstStyle/>
          <a:p>
            <a:fld id="{2373F4E7-4E64-418F-966C-A9707F00D07A}" type="slidenum">
              <a:rPr lang="en-US" smtClean="0"/>
              <a:t>‹#›</a:t>
            </a:fld>
            <a:endParaRPr lang="en-US"/>
          </a:p>
        </p:txBody>
      </p:sp>
    </p:spTree>
    <p:extLst>
      <p:ext uri="{BB962C8B-B14F-4D97-AF65-F5344CB8AC3E}">
        <p14:creationId xmlns:p14="http://schemas.microsoft.com/office/powerpoint/2010/main" val="3849221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F18EDE42-8642-4F37-8EAF-A98EA0703C96}" type="datetime1">
              <a:rPr lang="en-US" smtClean="0"/>
              <a:t>12/23/2024</a:t>
            </a:fld>
            <a:endParaRPr lang="en-US"/>
          </a:p>
        </p:txBody>
      </p:sp>
      <p:sp>
        <p:nvSpPr>
          <p:cNvPr id="6" name="Espace réservé du pied de page 5"/>
          <p:cNvSpPr>
            <a:spLocks noGrp="1"/>
          </p:cNvSpPr>
          <p:nvPr>
            <p:ph type="ftr" sz="quarter" idx="11"/>
          </p:nvPr>
        </p:nvSpPr>
        <p:spPr/>
        <p:txBody>
          <a:bodyPr/>
          <a:lstStyle/>
          <a:p>
            <a:r>
              <a:rPr lang="en-US"/>
              <a:t>Introduction to AI, Oussama BOUSSAHLA</a:t>
            </a:r>
          </a:p>
        </p:txBody>
      </p:sp>
      <p:sp>
        <p:nvSpPr>
          <p:cNvPr id="7" name="Espace réservé du numéro de diapositive 6"/>
          <p:cNvSpPr>
            <a:spLocks noGrp="1"/>
          </p:cNvSpPr>
          <p:nvPr>
            <p:ph type="sldNum" sz="quarter" idx="12"/>
          </p:nvPr>
        </p:nvSpPr>
        <p:spPr/>
        <p:txBody>
          <a:bodyPr/>
          <a:lstStyle/>
          <a:p>
            <a:fld id="{2373F4E7-4E64-418F-966C-A9707F00D07A}" type="slidenum">
              <a:rPr lang="en-US" smtClean="0"/>
              <a:t>‹#›</a:t>
            </a:fld>
            <a:endParaRPr lang="en-US"/>
          </a:p>
        </p:txBody>
      </p:sp>
    </p:spTree>
    <p:extLst>
      <p:ext uri="{BB962C8B-B14F-4D97-AF65-F5344CB8AC3E}">
        <p14:creationId xmlns:p14="http://schemas.microsoft.com/office/powerpoint/2010/main" val="80771145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40D715E4-AD73-4C23-8C7B-7BE6DCC6EE32}" type="datetime1">
              <a:rPr lang="en-US" smtClean="0"/>
              <a:t>12/23/2024</a:t>
            </a:fld>
            <a:endParaRPr lang="en-US"/>
          </a:p>
        </p:txBody>
      </p:sp>
      <p:sp>
        <p:nvSpPr>
          <p:cNvPr id="6" name="Espace réservé du pied de page 5"/>
          <p:cNvSpPr>
            <a:spLocks noGrp="1"/>
          </p:cNvSpPr>
          <p:nvPr>
            <p:ph type="ftr" sz="quarter" idx="11"/>
          </p:nvPr>
        </p:nvSpPr>
        <p:spPr/>
        <p:txBody>
          <a:bodyPr/>
          <a:lstStyle/>
          <a:p>
            <a:r>
              <a:rPr lang="en-US"/>
              <a:t>Introduction to AI, Oussama BOUSSAHLA</a:t>
            </a:r>
          </a:p>
        </p:txBody>
      </p:sp>
      <p:sp>
        <p:nvSpPr>
          <p:cNvPr id="7" name="Espace réservé du numéro de diapositive 6"/>
          <p:cNvSpPr>
            <a:spLocks noGrp="1"/>
          </p:cNvSpPr>
          <p:nvPr>
            <p:ph type="sldNum" sz="quarter" idx="12"/>
          </p:nvPr>
        </p:nvSpPr>
        <p:spPr/>
        <p:txBody>
          <a:bodyPr/>
          <a:lstStyle/>
          <a:p>
            <a:fld id="{2373F4E7-4E64-418F-966C-A9707F00D07A}" type="slidenum">
              <a:rPr lang="en-US" smtClean="0"/>
              <a:t>‹#›</a:t>
            </a:fld>
            <a:endParaRPr lang="en-US"/>
          </a:p>
        </p:txBody>
      </p:sp>
    </p:spTree>
    <p:extLst>
      <p:ext uri="{BB962C8B-B14F-4D97-AF65-F5344CB8AC3E}">
        <p14:creationId xmlns:p14="http://schemas.microsoft.com/office/powerpoint/2010/main" val="9641764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heme" Target="../theme/theme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A28AC0-8CFE-4ECA-BFE6-7F6617C47ADA}" type="datetime1">
              <a:rPr lang="en-US" smtClean="0"/>
              <a:t>12/23/2024</a:t>
            </a:fld>
            <a:endParaRPr lang="en-US"/>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Introduction to AI, Oussama BOUSSAHLA</a:t>
            </a: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73F4E7-4E64-418F-966C-A9707F00D07A}" type="slidenum">
              <a:rPr lang="en-US" smtClean="0"/>
              <a:t>‹#›</a:t>
            </a:fld>
            <a:endParaRPr lang="en-US"/>
          </a:p>
        </p:txBody>
      </p:sp>
    </p:spTree>
    <p:extLst>
      <p:ext uri="{BB962C8B-B14F-4D97-AF65-F5344CB8AC3E}">
        <p14:creationId xmlns:p14="http://schemas.microsoft.com/office/powerpoint/2010/main" val="175062842"/>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E940C3-01E0-5A0C-0CBF-29D2D1151B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a:extLst>
              <a:ext uri="{FF2B5EF4-FFF2-40B4-BE49-F238E27FC236}">
                <a16:creationId xmlns:a16="http://schemas.microsoft.com/office/drawing/2014/main" id="{9A8AE062-B766-E25F-5470-44641030F29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404D2657-FAC3-23EA-5450-BBB2C41948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8644500-3517-4425-97BB-61413E69EE3D}" type="datetimeFigureOut">
              <a:rPr lang="fr-FR" smtClean="0"/>
              <a:t>23/12/2024</a:t>
            </a:fld>
            <a:endParaRPr lang="fr-FR"/>
          </a:p>
        </p:txBody>
      </p:sp>
      <p:sp>
        <p:nvSpPr>
          <p:cNvPr id="5" name="Footer Placeholder 4">
            <a:extLst>
              <a:ext uri="{FF2B5EF4-FFF2-40B4-BE49-F238E27FC236}">
                <a16:creationId xmlns:a16="http://schemas.microsoft.com/office/drawing/2014/main" id="{9CB8DAA3-18DA-4125-806D-7A133022F4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Slide Number Placeholder 5">
            <a:extLst>
              <a:ext uri="{FF2B5EF4-FFF2-40B4-BE49-F238E27FC236}">
                <a16:creationId xmlns:a16="http://schemas.microsoft.com/office/drawing/2014/main" id="{7F26F62C-4077-D349-9E0E-0C06329552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3D92309-12FE-43EC-85FC-6CFA0FA646DD}" type="slidenum">
              <a:rPr lang="fr-FR" smtClean="0"/>
              <a:t>‹#›</a:t>
            </a:fld>
            <a:endParaRPr lang="fr-FR"/>
          </a:p>
        </p:txBody>
      </p:sp>
    </p:spTree>
    <p:extLst>
      <p:ext uri="{BB962C8B-B14F-4D97-AF65-F5344CB8AC3E}">
        <p14:creationId xmlns:p14="http://schemas.microsoft.com/office/powerpoint/2010/main" val="1817149260"/>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F88702-5BFD-F4E2-50BB-D85BA9107E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a:extLst>
              <a:ext uri="{FF2B5EF4-FFF2-40B4-BE49-F238E27FC236}">
                <a16:creationId xmlns:a16="http://schemas.microsoft.com/office/drawing/2014/main" id="{68790E3E-D1A6-1EEB-6B47-9A1FC4975A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89633329-FC4B-9824-A0EC-B1342913AE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2F6112F-70C9-49C8-B3F7-4D910A6888CF}" type="datetimeFigureOut">
              <a:rPr lang="fr-FR" smtClean="0"/>
              <a:t>23/12/2024</a:t>
            </a:fld>
            <a:endParaRPr lang="fr-FR"/>
          </a:p>
        </p:txBody>
      </p:sp>
      <p:sp>
        <p:nvSpPr>
          <p:cNvPr id="5" name="Footer Placeholder 4">
            <a:extLst>
              <a:ext uri="{FF2B5EF4-FFF2-40B4-BE49-F238E27FC236}">
                <a16:creationId xmlns:a16="http://schemas.microsoft.com/office/drawing/2014/main" id="{C456E1DF-9213-C078-9899-ECC3FA8DD6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Slide Number Placeholder 5">
            <a:extLst>
              <a:ext uri="{FF2B5EF4-FFF2-40B4-BE49-F238E27FC236}">
                <a16:creationId xmlns:a16="http://schemas.microsoft.com/office/drawing/2014/main" id="{45663036-22A0-B1B6-AF96-E640E39DF8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7FC20E8-0AB1-407A-9715-00335A35A537}" type="slidenum">
              <a:rPr lang="fr-FR" smtClean="0"/>
              <a:t>‹#›</a:t>
            </a:fld>
            <a:endParaRPr lang="fr-FR"/>
          </a:p>
        </p:txBody>
      </p:sp>
    </p:spTree>
    <p:extLst>
      <p:ext uri="{BB962C8B-B14F-4D97-AF65-F5344CB8AC3E}">
        <p14:creationId xmlns:p14="http://schemas.microsoft.com/office/powerpoint/2010/main" val="3733773204"/>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jaylatta.net/history-of-ai-from-winter-to-winter/"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customXml" Target="../ink/ink1.xml"/><Relationship Id="rId7"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6.emf"/></Relationships>
</file>

<file path=ppt/slides/_rels/slide31.xml.rels><?xml version="1.0" encoding="UTF-8" standalone="yes"?>
<Relationships xmlns="http://schemas.openxmlformats.org/package/2006/relationships"><Relationship Id="rId3" Type="http://schemas.openxmlformats.org/officeDocument/2006/relationships/customXml" Target="../ink/ink2.xml"/><Relationship Id="rId7"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6.emf"/></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customXml" Target="../ink/ink4.xml"/><Relationship Id="rId12"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15.emf"/><Relationship Id="rId4" Type="http://schemas.openxmlformats.org/officeDocument/2006/relationships/customXml" Target="../ink/ink3.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16.png"/><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customXml" Target="../ink/ink6.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image" Target="../media/image16.emf"/><Relationship Id="rId4" Type="http://schemas.openxmlformats.org/officeDocument/2006/relationships/customXml" Target="../ink/ink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33.png"/><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customXml" Target="../ink/ink8.xml"/><Relationship Id="rId4" Type="http://schemas.openxmlformats.org/officeDocument/2006/relationships/image" Target="../media/image21.png"/></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2.png"/></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1.png"/><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3.png"/></Relationships>
</file>

<file path=ppt/slides/_rels/slide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47.jpeg"/><Relationship Id="rId5" Type="http://schemas.openxmlformats.org/officeDocument/2006/relationships/image" Target="../media/image46.png"/><Relationship Id="rId4" Type="http://schemas.openxmlformats.org/officeDocument/2006/relationships/image" Target="../media/image45.png"/></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notesSlide" Target="../notesSlides/notesSlide62.xml"/><Relationship Id="rId1" Type="http://schemas.openxmlformats.org/officeDocument/2006/relationships/slideLayout" Target="../slideLayouts/slideLayout2.xml"/><Relationship Id="rId5" Type="http://schemas.openxmlformats.org/officeDocument/2006/relationships/image" Target="../media/image42.emf"/></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2" Type="http://schemas.openxmlformats.org/officeDocument/2006/relationships/hyperlink" Target="mailto:oussamaboussahl2017@gmail.com"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12"/>
          </p:nvPr>
        </p:nvSpPr>
        <p:spPr>
          <a:xfrm>
            <a:off x="10788071" y="6434003"/>
            <a:ext cx="1477816" cy="416688"/>
          </a:xfrm>
        </p:spPr>
        <p:txBody>
          <a:bodyPr/>
          <a:lstStyle/>
          <a:p>
            <a:pPr algn="l"/>
            <a:r>
              <a:rPr lang="en-US" sz="3200" b="1" dirty="0">
                <a:ln w="6600">
                  <a:solidFill>
                    <a:schemeClr val="accent2"/>
                  </a:solidFill>
                  <a:prstDash val="solid"/>
                </a:ln>
                <a:effectLst>
                  <a:outerShdw dist="38100" dir="2700000" algn="tl" rotWithShape="0">
                    <a:schemeClr val="accent2"/>
                  </a:outerShdw>
                </a:effectLst>
              </a:rPr>
              <a:t>Slide </a:t>
            </a:r>
            <a:fld id="{2373F4E7-4E64-418F-966C-A9707F00D07A}" type="slidenum">
              <a:rPr lang="en-US" sz="3200" b="1" smtClean="0">
                <a:ln w="6600">
                  <a:solidFill>
                    <a:schemeClr val="accent2"/>
                  </a:solidFill>
                  <a:prstDash val="solid"/>
                </a:ln>
                <a:effectLst>
                  <a:outerShdw dist="38100" dir="2700000" algn="tl" rotWithShape="0">
                    <a:schemeClr val="accent2"/>
                  </a:outerShdw>
                </a:effectLst>
              </a:rPr>
              <a:pPr algn="l"/>
              <a:t>1</a:t>
            </a:fld>
            <a:endParaRPr lang="en-US" sz="3200" b="1" dirty="0">
              <a:ln w="6600">
                <a:solidFill>
                  <a:schemeClr val="accent2"/>
                </a:solidFill>
                <a:prstDash val="solid"/>
              </a:ln>
              <a:effectLst>
                <a:outerShdw dist="38100" dir="2700000" algn="tl" rotWithShape="0">
                  <a:schemeClr val="accent2"/>
                </a:outerShdw>
              </a:effectLst>
            </a:endParaRPr>
          </a:p>
        </p:txBody>
      </p:sp>
      <p:pic>
        <p:nvPicPr>
          <p:cNvPr id="4" name="Picture 3" descr="A white sign with black text and a crown&#10;&#10;Description automatically generated">
            <a:extLst>
              <a:ext uri="{FF2B5EF4-FFF2-40B4-BE49-F238E27FC236}">
                <a16:creationId xmlns:a16="http://schemas.microsoft.com/office/drawing/2014/main" id="{8C240A7F-F841-A15C-D757-74035F5B27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309"/>
            <a:ext cx="12187066" cy="6858000"/>
          </a:xfrm>
          <a:prstGeom prst="rect">
            <a:avLst/>
          </a:prstGeom>
        </p:spPr>
      </p:pic>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13384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Espace réservé du numéro de diapositive 18"/>
          <p:cNvSpPr>
            <a:spLocks noGrp="1"/>
          </p:cNvSpPr>
          <p:nvPr>
            <p:ph type="sldNum" sz="quarter" idx="12"/>
          </p:nvPr>
        </p:nvSpPr>
        <p:spPr>
          <a:xfrm>
            <a:off x="9416471" y="6393151"/>
            <a:ext cx="2743200" cy="365125"/>
          </a:xfrm>
        </p:spPr>
        <p:txBody>
          <a:bodyPr/>
          <a:lstStyle/>
          <a:p>
            <a:r>
              <a:rPr lang="en-US" sz="2800" b="1" dirty="0">
                <a:solidFill>
                  <a:schemeClr val="bg1"/>
                </a:solidFill>
              </a:rPr>
              <a:t>Slide </a:t>
            </a:r>
            <a:fld id="{2373F4E7-4E64-418F-966C-A9707F00D07A}" type="slidenum">
              <a:rPr lang="en-US" sz="2800" b="1" smtClean="0">
                <a:solidFill>
                  <a:schemeClr val="bg1"/>
                </a:solidFill>
              </a:rPr>
              <a:t>10</a:t>
            </a:fld>
            <a:endParaRPr lang="en-US" sz="2800" b="1" dirty="0">
              <a:solidFill>
                <a:schemeClr val="bg1"/>
              </a:solidFill>
            </a:endParaRPr>
          </a:p>
        </p:txBody>
      </p:sp>
      <p:pic>
        <p:nvPicPr>
          <p:cNvPr id="8" name="Imag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7054" y="431112"/>
            <a:ext cx="5536445" cy="5560979"/>
          </a:xfrm>
          <a:prstGeom prst="rect">
            <a:avLst/>
          </a:prstGeom>
        </p:spPr>
      </p:pic>
    </p:spTree>
    <p:extLst>
      <p:ext uri="{BB962C8B-B14F-4D97-AF65-F5344CB8AC3E}">
        <p14:creationId xmlns:p14="http://schemas.microsoft.com/office/powerpoint/2010/main" val="35225536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re 1"/>
          <p:cNvSpPr>
            <a:spLocks noGrp="1"/>
          </p:cNvSpPr>
          <p:nvPr>
            <p:ph type="title"/>
          </p:nvPr>
        </p:nvSpPr>
        <p:spPr>
          <a:xfrm>
            <a:off x="4412672" y="365125"/>
            <a:ext cx="3179618" cy="438439"/>
          </a:xfrm>
        </p:spPr>
        <p:txBody>
          <a:bodyPr>
            <a:normAutofit fontScale="90000"/>
          </a:bodyPr>
          <a:lstStyle/>
          <a:p>
            <a:pPr algn="ctr"/>
            <a:r>
              <a:rPr lang="en-US" b="1" dirty="0">
                <a:solidFill>
                  <a:srgbClr val="00B050"/>
                </a:solidFill>
              </a:rPr>
              <a:t>History of Ai</a:t>
            </a:r>
          </a:p>
        </p:txBody>
      </p:sp>
      <p:sp>
        <p:nvSpPr>
          <p:cNvPr id="3" name="Espace réservé du contenu 2"/>
          <p:cNvSpPr>
            <a:spLocks noGrp="1"/>
          </p:cNvSpPr>
          <p:nvPr>
            <p:ph idx="1"/>
          </p:nvPr>
        </p:nvSpPr>
        <p:spPr>
          <a:xfrm>
            <a:off x="1130304" y="1143001"/>
            <a:ext cx="9969496" cy="4559300"/>
          </a:xfrm>
        </p:spPr>
        <p:txBody>
          <a:bodyPr>
            <a:normAutofit fontScale="92500" lnSpcReduction="10000"/>
          </a:bodyPr>
          <a:lstStyle/>
          <a:p>
            <a:pPr marL="0" indent="0">
              <a:buNone/>
            </a:pPr>
            <a:r>
              <a:rPr lang="en-US" b="1" dirty="0"/>
              <a:t>1950s - Birth of AI:</a:t>
            </a:r>
          </a:p>
          <a:p>
            <a:pPr marL="0" indent="0">
              <a:buNone/>
            </a:pPr>
            <a:r>
              <a:rPr lang="en-US" dirty="0"/>
              <a:t>- Alan Turing introduces the Turing Test in 1950, a concept to evaluate a machine's ability to exhibit human-like intelligence.</a:t>
            </a:r>
          </a:p>
          <a:p>
            <a:pPr marL="0" indent="0">
              <a:buNone/>
            </a:pPr>
            <a:r>
              <a:rPr lang="en-US" dirty="0"/>
              <a:t> - The term "Artificial Intelligence" is coined by John McCarthy in 1956 at the Dartmouth Conference.</a:t>
            </a:r>
          </a:p>
          <a:p>
            <a:pPr marL="0" indent="0">
              <a:buNone/>
            </a:pPr>
            <a:endParaRPr lang="en-US" dirty="0"/>
          </a:p>
          <a:p>
            <a:pPr marL="0" indent="0">
              <a:buNone/>
            </a:pPr>
            <a:r>
              <a:rPr lang="en-US" b="1" dirty="0"/>
              <a:t>1960s - Symbolic AI and Expert Systems:</a:t>
            </a:r>
          </a:p>
          <a:p>
            <a:pPr marL="0" indent="0">
              <a:buNone/>
            </a:pPr>
            <a:r>
              <a:rPr lang="en-US" dirty="0"/>
              <a:t>- Early AI systems focus on symbolic reasoning and problem-solving.</a:t>
            </a:r>
          </a:p>
          <a:p>
            <a:pPr marL="0" indent="0">
              <a:buNone/>
            </a:pPr>
            <a:r>
              <a:rPr lang="en-US" dirty="0"/>
              <a:t>- Research on expert systems begins, aiming to emulate human expertise in specific domains.</a:t>
            </a:r>
          </a:p>
          <a:p>
            <a:pPr marL="0" indent="0">
              <a:buNone/>
            </a:pPr>
            <a:r>
              <a:rPr lang="en-US" dirty="0"/>
              <a:t> </a:t>
            </a:r>
          </a:p>
        </p:txBody>
      </p:sp>
    </p:spTree>
    <p:extLst>
      <p:ext uri="{BB962C8B-B14F-4D97-AF65-F5344CB8AC3E}">
        <p14:creationId xmlns:p14="http://schemas.microsoft.com/office/powerpoint/2010/main" val="22716648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re 1"/>
          <p:cNvSpPr>
            <a:spLocks noGrp="1"/>
          </p:cNvSpPr>
          <p:nvPr>
            <p:ph type="title"/>
          </p:nvPr>
        </p:nvSpPr>
        <p:spPr>
          <a:xfrm>
            <a:off x="4412672" y="365125"/>
            <a:ext cx="3179618" cy="438439"/>
          </a:xfrm>
        </p:spPr>
        <p:txBody>
          <a:bodyPr>
            <a:normAutofit fontScale="90000"/>
          </a:bodyPr>
          <a:lstStyle/>
          <a:p>
            <a:pPr algn="ctr"/>
            <a:r>
              <a:rPr lang="en-US" b="1" dirty="0">
                <a:solidFill>
                  <a:srgbClr val="00B050"/>
                </a:solidFill>
              </a:rPr>
              <a:t>History of Ai</a:t>
            </a:r>
          </a:p>
        </p:txBody>
      </p:sp>
      <p:sp>
        <p:nvSpPr>
          <p:cNvPr id="3" name="Espace réservé du contenu 2"/>
          <p:cNvSpPr>
            <a:spLocks noGrp="1"/>
          </p:cNvSpPr>
          <p:nvPr>
            <p:ph idx="1"/>
          </p:nvPr>
        </p:nvSpPr>
        <p:spPr>
          <a:xfrm>
            <a:off x="1278083" y="1010588"/>
            <a:ext cx="9448795" cy="4836824"/>
          </a:xfrm>
        </p:spPr>
        <p:txBody>
          <a:bodyPr>
            <a:noAutofit/>
          </a:bodyPr>
          <a:lstStyle/>
          <a:p>
            <a:pPr marL="0" indent="0">
              <a:buNone/>
            </a:pPr>
            <a:r>
              <a:rPr lang="en-US" sz="2400" b="1" dirty="0"/>
              <a:t>1970s - Knowledge-Based Systems and </a:t>
            </a:r>
            <a:r>
              <a:rPr lang="en-US" sz="2400" b="1" dirty="0" err="1"/>
              <a:t>Lighthill</a:t>
            </a:r>
            <a:r>
              <a:rPr lang="en-US" sz="2400" b="1" dirty="0"/>
              <a:t> Report:</a:t>
            </a:r>
            <a:endParaRPr lang="en-US" sz="2400" dirty="0"/>
          </a:p>
          <a:p>
            <a:pPr marL="0" indent="0">
              <a:buNone/>
            </a:pPr>
            <a:r>
              <a:rPr lang="en-US" sz="2400" dirty="0"/>
              <a:t>     - AI research shifts towards knowledge-based systems.</a:t>
            </a:r>
          </a:p>
          <a:p>
            <a:pPr marL="0" indent="0">
              <a:buNone/>
            </a:pPr>
            <a:r>
              <a:rPr lang="en-US" sz="2400" dirty="0"/>
              <a:t>     - The </a:t>
            </a:r>
            <a:r>
              <a:rPr lang="en-US" sz="2400" dirty="0" err="1"/>
              <a:t>Lighthill</a:t>
            </a:r>
            <a:r>
              <a:rPr lang="en-US" sz="2400" dirty="0"/>
              <a:t> Report (1973) in the UK leads to reduced funding for AI research due to unmet expectations.</a:t>
            </a:r>
          </a:p>
          <a:p>
            <a:pPr marL="0" indent="0">
              <a:buNone/>
            </a:pPr>
            <a:r>
              <a:rPr lang="en-US" sz="2400" dirty="0"/>
              <a:t> </a:t>
            </a:r>
          </a:p>
          <a:p>
            <a:pPr marL="0" indent="0">
              <a:buNone/>
            </a:pPr>
            <a:r>
              <a:rPr lang="en-US" sz="2400" b="1" dirty="0"/>
              <a:t> 1980s - Expert Systems Boom and AI Winter:</a:t>
            </a:r>
            <a:endParaRPr lang="en-US" sz="2400" dirty="0"/>
          </a:p>
          <a:p>
            <a:pPr marL="0" indent="0">
              <a:buNone/>
            </a:pPr>
            <a:r>
              <a:rPr lang="en-US" sz="2400" dirty="0"/>
              <a:t>     - Expert systems gain popularity, with applications in medicine, finance, and engineering.</a:t>
            </a:r>
          </a:p>
          <a:p>
            <a:pPr marL="0" indent="0">
              <a:buNone/>
            </a:pPr>
            <a:r>
              <a:rPr lang="en-US" sz="2400" dirty="0"/>
              <a:t>     - AI Winter begins as progress falls short of expectations, leading to decreased funding.</a:t>
            </a:r>
          </a:p>
          <a:p>
            <a:pPr marL="0" indent="0">
              <a:buNone/>
            </a:pPr>
            <a:r>
              <a:rPr lang="en-US" sz="2400" dirty="0"/>
              <a:t> </a:t>
            </a:r>
          </a:p>
          <a:p>
            <a:pPr marL="0" indent="0">
              <a:buNone/>
            </a:pPr>
            <a:endParaRPr lang="en-US" sz="2400" dirty="0"/>
          </a:p>
          <a:p>
            <a:pPr marL="0" indent="0">
              <a:buNone/>
            </a:pPr>
            <a:endParaRPr lang="en-US" sz="2400" dirty="0"/>
          </a:p>
          <a:p>
            <a:pPr marL="0" indent="0">
              <a:buNone/>
            </a:pPr>
            <a:r>
              <a:rPr lang="en-US" sz="2400" dirty="0"/>
              <a:t> </a:t>
            </a:r>
          </a:p>
        </p:txBody>
      </p:sp>
    </p:spTree>
    <p:extLst>
      <p:ext uri="{BB962C8B-B14F-4D97-AF65-F5344CB8AC3E}">
        <p14:creationId xmlns:p14="http://schemas.microsoft.com/office/powerpoint/2010/main" val="3533312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re 1"/>
          <p:cNvSpPr>
            <a:spLocks noGrp="1"/>
          </p:cNvSpPr>
          <p:nvPr>
            <p:ph type="title"/>
          </p:nvPr>
        </p:nvSpPr>
        <p:spPr>
          <a:xfrm>
            <a:off x="4412672" y="365125"/>
            <a:ext cx="3179618" cy="438439"/>
          </a:xfrm>
        </p:spPr>
        <p:txBody>
          <a:bodyPr>
            <a:normAutofit fontScale="90000"/>
          </a:bodyPr>
          <a:lstStyle/>
          <a:p>
            <a:pPr algn="ctr"/>
            <a:r>
              <a:rPr lang="en-US" b="1" dirty="0">
                <a:solidFill>
                  <a:srgbClr val="00B050"/>
                </a:solidFill>
              </a:rPr>
              <a:t>History of Ai</a:t>
            </a:r>
          </a:p>
        </p:txBody>
      </p:sp>
      <p:sp>
        <p:nvSpPr>
          <p:cNvPr id="3" name="Espace réservé du contenu 2"/>
          <p:cNvSpPr>
            <a:spLocks noGrp="1"/>
          </p:cNvSpPr>
          <p:nvPr>
            <p:ph idx="1"/>
          </p:nvPr>
        </p:nvSpPr>
        <p:spPr>
          <a:xfrm>
            <a:off x="1305215" y="1000692"/>
            <a:ext cx="9759370" cy="4856616"/>
          </a:xfrm>
        </p:spPr>
        <p:txBody>
          <a:bodyPr>
            <a:normAutofit fontScale="85000" lnSpcReduction="20000"/>
          </a:bodyPr>
          <a:lstStyle/>
          <a:p>
            <a:pPr marL="0" indent="0">
              <a:buNone/>
            </a:pPr>
            <a:endParaRPr lang="en-US" dirty="0"/>
          </a:p>
          <a:p>
            <a:pPr marL="0" indent="0">
              <a:buNone/>
            </a:pPr>
            <a:r>
              <a:rPr lang="en-US" b="1" dirty="0"/>
              <a:t>1990s - Machine Learning Renaissance:</a:t>
            </a:r>
          </a:p>
          <a:p>
            <a:pPr marL="0" indent="0">
              <a:buNone/>
            </a:pPr>
            <a:r>
              <a:rPr lang="en-US" dirty="0"/>
              <a:t>     - Machine learning, particularly neural networks, experiences a resurgence.</a:t>
            </a:r>
          </a:p>
          <a:p>
            <a:pPr marL="0" indent="0">
              <a:buNone/>
            </a:pPr>
            <a:r>
              <a:rPr lang="en-US" dirty="0"/>
              <a:t>     - Reinforcement learning gains attention.</a:t>
            </a:r>
          </a:p>
          <a:p>
            <a:pPr marL="0" indent="0">
              <a:buNone/>
            </a:pPr>
            <a:r>
              <a:rPr lang="en-US" dirty="0"/>
              <a:t>     - IBM's Deep Blue defeats Garry Kasparov in chess (1997).</a:t>
            </a:r>
          </a:p>
          <a:p>
            <a:pPr marL="0" indent="0">
              <a:buNone/>
            </a:pPr>
            <a:r>
              <a:rPr lang="en-US" dirty="0"/>
              <a:t> </a:t>
            </a:r>
          </a:p>
          <a:p>
            <a:pPr marL="0" indent="0">
              <a:buNone/>
            </a:pPr>
            <a:r>
              <a:rPr lang="en-US" b="1" dirty="0"/>
              <a:t>2000s - Big Data and Deep Learning:</a:t>
            </a:r>
          </a:p>
          <a:p>
            <a:pPr marL="0" indent="0">
              <a:buNone/>
            </a:pPr>
            <a:r>
              <a:rPr lang="en-US" dirty="0"/>
              <a:t>     - Increased computational power and availability of large datasets boost machine learning.</a:t>
            </a:r>
          </a:p>
          <a:p>
            <a:pPr marL="0" indent="0">
              <a:buNone/>
            </a:pPr>
            <a:r>
              <a:rPr lang="en-US" dirty="0"/>
              <a:t>     - Deep learning, fueled by neural networks with many layers, achieves breakthroughs in image and speech recognition.</a:t>
            </a:r>
          </a:p>
          <a:p>
            <a:pPr marL="0" indent="0">
              <a:buNone/>
            </a:pPr>
            <a:r>
              <a:rPr lang="en-US" dirty="0"/>
              <a:t> </a:t>
            </a:r>
          </a:p>
        </p:txBody>
      </p:sp>
    </p:spTree>
    <p:extLst>
      <p:ext uri="{BB962C8B-B14F-4D97-AF65-F5344CB8AC3E}">
        <p14:creationId xmlns:p14="http://schemas.microsoft.com/office/powerpoint/2010/main" val="3196389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412672" y="365125"/>
            <a:ext cx="3179618" cy="438439"/>
          </a:xfrm>
        </p:spPr>
        <p:txBody>
          <a:bodyPr>
            <a:normAutofit fontScale="90000"/>
          </a:bodyPr>
          <a:lstStyle/>
          <a:p>
            <a:pPr algn="ctr"/>
            <a:r>
              <a:rPr lang="en-US" b="1" dirty="0">
                <a:solidFill>
                  <a:srgbClr val="00B050"/>
                </a:solidFill>
              </a:rPr>
              <a:t>History of Ai</a:t>
            </a:r>
          </a:p>
        </p:txBody>
      </p:sp>
      <p:sp>
        <p:nvSpPr>
          <p:cNvPr id="3" name="Espace réservé du contenu 2"/>
          <p:cNvSpPr>
            <a:spLocks noGrp="1"/>
          </p:cNvSpPr>
          <p:nvPr>
            <p:ph idx="1"/>
          </p:nvPr>
        </p:nvSpPr>
        <p:spPr>
          <a:xfrm>
            <a:off x="1143001" y="1061532"/>
            <a:ext cx="9486899" cy="4983163"/>
          </a:xfrm>
        </p:spPr>
        <p:txBody>
          <a:bodyPr>
            <a:normAutofit fontScale="92500" lnSpcReduction="20000"/>
          </a:bodyPr>
          <a:lstStyle/>
          <a:p>
            <a:pPr marL="0" indent="0">
              <a:buNone/>
            </a:pPr>
            <a:r>
              <a:rPr lang="en-US" b="1" dirty="0"/>
              <a:t>2010s - Rise of Practical AI Applications:</a:t>
            </a:r>
          </a:p>
          <a:p>
            <a:pPr marL="0" indent="0">
              <a:buNone/>
            </a:pPr>
            <a:r>
              <a:rPr lang="en-US" dirty="0"/>
              <a:t>     - AI applications become mainstream with virtual assistants (e.g., Siri, Alexa).</a:t>
            </a:r>
          </a:p>
          <a:p>
            <a:pPr marL="0" indent="0">
              <a:buNone/>
            </a:pPr>
            <a:r>
              <a:rPr lang="en-US" dirty="0"/>
              <a:t>     - DeepMind's </a:t>
            </a:r>
            <a:r>
              <a:rPr lang="en-US" dirty="0" err="1"/>
              <a:t>AlphaGo</a:t>
            </a:r>
            <a:r>
              <a:rPr lang="en-US" dirty="0"/>
              <a:t> defeats world champion Lee </a:t>
            </a:r>
            <a:r>
              <a:rPr lang="en-US" dirty="0" err="1"/>
              <a:t>Sedol</a:t>
            </a:r>
            <a:r>
              <a:rPr lang="en-US" dirty="0"/>
              <a:t> in Go (2016).</a:t>
            </a:r>
          </a:p>
          <a:p>
            <a:pPr marL="0" indent="0">
              <a:buNone/>
            </a:pPr>
            <a:r>
              <a:rPr lang="en-US" dirty="0"/>
              <a:t>     - AI-powered technologies impact various industries, including healthcare and finance.</a:t>
            </a:r>
          </a:p>
          <a:p>
            <a:pPr marL="0" indent="0">
              <a:buNone/>
            </a:pPr>
            <a:r>
              <a:rPr lang="en-US" dirty="0"/>
              <a:t> </a:t>
            </a:r>
          </a:p>
          <a:p>
            <a:pPr marL="0" indent="0">
              <a:buNone/>
            </a:pPr>
            <a:r>
              <a:rPr lang="en-US" b="1" dirty="0"/>
              <a:t>2018 - Transformer Architecture and GPT-2:</a:t>
            </a:r>
          </a:p>
          <a:p>
            <a:pPr marL="0" indent="0">
              <a:buNone/>
            </a:pPr>
            <a:r>
              <a:rPr lang="en-US" dirty="0"/>
              <a:t>     - Transformer architecture, a breakthrough in natural language processing, gains prominence.</a:t>
            </a:r>
          </a:p>
          <a:p>
            <a:pPr marL="0" indent="0">
              <a:buNone/>
            </a:pPr>
            <a:r>
              <a:rPr lang="en-US" dirty="0"/>
              <a:t>     - </a:t>
            </a:r>
            <a:r>
              <a:rPr lang="en-US" dirty="0" err="1"/>
              <a:t>OpenAI</a:t>
            </a:r>
            <a:r>
              <a:rPr lang="en-US" dirty="0"/>
              <a:t> introduces GPT-2, a large-scale language model (2019).</a:t>
            </a:r>
          </a:p>
          <a:p>
            <a:pPr marL="0" indent="0">
              <a:buNone/>
            </a:pPr>
            <a:r>
              <a:rPr lang="en-US" dirty="0"/>
              <a:t> </a:t>
            </a:r>
          </a:p>
        </p:txBody>
      </p:sp>
    </p:spTree>
    <p:extLst>
      <p:ext uri="{BB962C8B-B14F-4D97-AF65-F5344CB8AC3E}">
        <p14:creationId xmlns:p14="http://schemas.microsoft.com/office/powerpoint/2010/main" val="8481779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412672" y="365125"/>
            <a:ext cx="3179618" cy="438439"/>
          </a:xfrm>
        </p:spPr>
        <p:txBody>
          <a:bodyPr>
            <a:normAutofit fontScale="90000"/>
          </a:bodyPr>
          <a:lstStyle/>
          <a:p>
            <a:pPr algn="ctr"/>
            <a:r>
              <a:rPr lang="en-US" b="1" dirty="0">
                <a:solidFill>
                  <a:srgbClr val="00B050"/>
                </a:solidFill>
              </a:rPr>
              <a:t>History of Ai</a:t>
            </a:r>
          </a:p>
        </p:txBody>
      </p:sp>
      <p:sp>
        <p:nvSpPr>
          <p:cNvPr id="3" name="Espace réservé du contenu 2"/>
          <p:cNvSpPr>
            <a:spLocks noGrp="1"/>
          </p:cNvSpPr>
          <p:nvPr>
            <p:ph idx="1"/>
          </p:nvPr>
        </p:nvSpPr>
        <p:spPr>
          <a:xfrm>
            <a:off x="1181101" y="1365709"/>
            <a:ext cx="9715500" cy="2710992"/>
          </a:xfrm>
        </p:spPr>
        <p:txBody>
          <a:bodyPr>
            <a:normAutofit/>
          </a:bodyPr>
          <a:lstStyle/>
          <a:p>
            <a:pPr marL="0" indent="0">
              <a:buNone/>
            </a:pPr>
            <a:r>
              <a:rPr lang="en-US" b="1" dirty="0"/>
              <a:t>2020s - Continued Advances and Ethical Considerations:</a:t>
            </a:r>
          </a:p>
          <a:p>
            <a:pPr marL="0" indent="0">
              <a:buNone/>
            </a:pPr>
            <a:r>
              <a:rPr lang="en-US" dirty="0"/>
              <a:t>     - AI applications continue to evolve, with advancements in autonomous vehicles, robotics, and healthcare.</a:t>
            </a:r>
          </a:p>
          <a:p>
            <a:pPr marL="0" indent="0">
              <a:buNone/>
            </a:pPr>
            <a:r>
              <a:rPr lang="en-US" dirty="0"/>
              <a:t>     - Growing focus on ethical considerations, responsible AI, and addressing bias in AI algorithms.</a:t>
            </a:r>
          </a:p>
        </p:txBody>
      </p:sp>
    </p:spTree>
    <p:extLst>
      <p:ext uri="{BB962C8B-B14F-4D97-AF65-F5344CB8AC3E}">
        <p14:creationId xmlns:p14="http://schemas.microsoft.com/office/powerpoint/2010/main" val="1603195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910772" y="540614"/>
            <a:ext cx="8370455" cy="1250085"/>
          </a:xfrm>
        </p:spPr>
        <p:txBody>
          <a:bodyPr>
            <a:normAutofit fontScale="90000"/>
          </a:bodyPr>
          <a:lstStyle/>
          <a:p>
            <a:pPr algn="ctr"/>
            <a:r>
              <a:rPr lang="en-US" b="1" spc="50" dirty="0">
                <a:ln w="76200"/>
                <a:solidFill>
                  <a:schemeClr val="accent4">
                    <a:lumMod val="75000"/>
                  </a:schemeClr>
                </a:solidFill>
                <a:latin typeface="Aharoni" panose="02010803020104030203" pitchFamily="2" charset="-79"/>
                <a:cs typeface="Aharoni" panose="02010803020104030203" pitchFamily="2" charset="-79"/>
              </a:rPr>
              <a:t>Evolution of Computing and AI Infrastructure (1950s-Present)</a:t>
            </a:r>
            <a:endParaRPr lang="en-US" b="1" dirty="0">
              <a:solidFill>
                <a:schemeClr val="accent4">
                  <a:lumMod val="50000"/>
                </a:schemeClr>
              </a:solidFill>
              <a:latin typeface="Aptos" panose="020B0004020202020204" pitchFamily="34" charset="0"/>
            </a:endParaRPr>
          </a:p>
        </p:txBody>
      </p:sp>
      <p:sp>
        <p:nvSpPr>
          <p:cNvPr id="3" name="Espace réservé du contenu 2"/>
          <p:cNvSpPr>
            <a:spLocks noGrp="1"/>
          </p:cNvSpPr>
          <p:nvPr>
            <p:ph idx="1"/>
          </p:nvPr>
        </p:nvSpPr>
        <p:spPr>
          <a:xfrm>
            <a:off x="1469735" y="2328693"/>
            <a:ext cx="7997536" cy="2200614"/>
          </a:xfrm>
        </p:spPr>
        <p:txBody>
          <a:bodyPr>
            <a:normAutofit/>
          </a:bodyPr>
          <a:lstStyle/>
          <a:p>
            <a:pPr marL="0" indent="0">
              <a:buNone/>
            </a:pPr>
            <a:r>
              <a:rPr lang="en-US" b="1" dirty="0">
                <a:effectLst/>
              </a:rPr>
              <a:t>Early Computing Era (1950s-1960s)</a:t>
            </a:r>
          </a:p>
          <a:p>
            <a:pPr>
              <a:buFont typeface="Arial" panose="020B0604020202020204" pitchFamily="34" charset="0"/>
              <a:buChar char="•"/>
            </a:pPr>
            <a:r>
              <a:rPr lang="en-US" dirty="0">
                <a:effectLst/>
              </a:rPr>
              <a:t>Limited computational resources and mainframes</a:t>
            </a:r>
          </a:p>
          <a:p>
            <a:pPr>
              <a:buFont typeface="Arial" panose="020B0604020202020204" pitchFamily="34" charset="0"/>
              <a:buChar char="•"/>
            </a:pPr>
            <a:r>
              <a:rPr lang="en-US" dirty="0">
                <a:effectLst/>
              </a:rPr>
              <a:t>Batch processing systems</a:t>
            </a:r>
          </a:p>
          <a:p>
            <a:pPr>
              <a:buFont typeface="Arial" panose="020B0604020202020204" pitchFamily="34" charset="0"/>
              <a:buChar char="•"/>
            </a:pPr>
            <a:r>
              <a:rPr lang="en-US" dirty="0">
                <a:effectLst/>
              </a:rPr>
              <a:t>Early development of programming languages</a:t>
            </a:r>
          </a:p>
        </p:txBody>
      </p:sp>
    </p:spTree>
    <p:extLst>
      <p:ext uri="{BB962C8B-B14F-4D97-AF65-F5344CB8AC3E}">
        <p14:creationId xmlns:p14="http://schemas.microsoft.com/office/powerpoint/2010/main" val="3505735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910772" y="540614"/>
            <a:ext cx="8370455" cy="1250085"/>
          </a:xfrm>
        </p:spPr>
        <p:txBody>
          <a:bodyPr>
            <a:normAutofit fontScale="90000"/>
          </a:bodyPr>
          <a:lstStyle/>
          <a:p>
            <a:pPr algn="ctr"/>
            <a:r>
              <a:rPr lang="en-US" b="1" spc="50" dirty="0">
                <a:ln w="76200"/>
                <a:solidFill>
                  <a:schemeClr val="accent4">
                    <a:lumMod val="75000"/>
                  </a:schemeClr>
                </a:solidFill>
                <a:latin typeface="Aharoni" panose="02010803020104030203" pitchFamily="2" charset="-79"/>
                <a:cs typeface="Aharoni" panose="02010803020104030203" pitchFamily="2" charset="-79"/>
              </a:rPr>
              <a:t>Evolution of Computing and AI Infrastructure (1950s-Present)</a:t>
            </a:r>
            <a:endParaRPr lang="en-US" b="1" dirty="0">
              <a:solidFill>
                <a:schemeClr val="accent4">
                  <a:lumMod val="50000"/>
                </a:schemeClr>
              </a:solidFill>
              <a:latin typeface="Aptos" panose="020B0004020202020204" pitchFamily="34" charset="0"/>
            </a:endParaRPr>
          </a:p>
        </p:txBody>
      </p:sp>
      <p:sp>
        <p:nvSpPr>
          <p:cNvPr id="3" name="Espace réservé du contenu 2"/>
          <p:cNvSpPr>
            <a:spLocks noGrp="1"/>
          </p:cNvSpPr>
          <p:nvPr>
            <p:ph idx="1"/>
          </p:nvPr>
        </p:nvSpPr>
        <p:spPr>
          <a:xfrm>
            <a:off x="1469734" y="2328692"/>
            <a:ext cx="8811493" cy="3030708"/>
          </a:xfrm>
        </p:spPr>
        <p:txBody>
          <a:bodyPr>
            <a:normAutofit/>
          </a:bodyPr>
          <a:lstStyle/>
          <a:p>
            <a:pPr marL="0" indent="0">
              <a:buNone/>
            </a:pPr>
            <a:r>
              <a:rPr lang="en-US" b="1" dirty="0">
                <a:effectLst/>
              </a:rPr>
              <a:t>Personal Computing Revolution (1980s-1990s)</a:t>
            </a:r>
          </a:p>
          <a:p>
            <a:pPr>
              <a:buFont typeface="Arial" panose="020B0604020202020204" pitchFamily="34" charset="0"/>
              <a:buChar char="•"/>
            </a:pPr>
            <a:r>
              <a:rPr lang="en-US" dirty="0">
                <a:effectLst/>
              </a:rPr>
              <a:t>Rise of personal computers and democratization of computing</a:t>
            </a:r>
          </a:p>
          <a:p>
            <a:pPr>
              <a:buFont typeface="Arial" panose="020B0604020202020204" pitchFamily="34" charset="0"/>
              <a:buChar char="•"/>
            </a:pPr>
            <a:r>
              <a:rPr lang="en-US" dirty="0">
                <a:effectLst/>
              </a:rPr>
              <a:t>Advanced database management systems</a:t>
            </a:r>
          </a:p>
          <a:p>
            <a:pPr>
              <a:buFont typeface="Arial" panose="020B0604020202020204" pitchFamily="34" charset="0"/>
              <a:buChar char="•"/>
            </a:pPr>
            <a:r>
              <a:rPr lang="en-US" dirty="0">
                <a:effectLst/>
              </a:rPr>
              <a:t>Beginning of distributed computing</a:t>
            </a:r>
          </a:p>
          <a:p>
            <a:pPr>
              <a:buFont typeface="Arial" panose="020B0604020202020204" pitchFamily="34" charset="0"/>
              <a:buChar char="•"/>
            </a:pPr>
            <a:r>
              <a:rPr lang="en-US" dirty="0">
                <a:effectLst/>
              </a:rPr>
              <a:t>Introduction of early neural networks</a:t>
            </a:r>
          </a:p>
        </p:txBody>
      </p:sp>
    </p:spTree>
    <p:extLst>
      <p:ext uri="{BB962C8B-B14F-4D97-AF65-F5344CB8AC3E}">
        <p14:creationId xmlns:p14="http://schemas.microsoft.com/office/powerpoint/2010/main" val="3973779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910772" y="540614"/>
            <a:ext cx="8370455" cy="1250085"/>
          </a:xfrm>
        </p:spPr>
        <p:txBody>
          <a:bodyPr>
            <a:normAutofit fontScale="90000"/>
          </a:bodyPr>
          <a:lstStyle/>
          <a:p>
            <a:pPr algn="ctr"/>
            <a:r>
              <a:rPr lang="en-US" b="1" spc="50" dirty="0">
                <a:ln w="76200"/>
                <a:solidFill>
                  <a:schemeClr val="accent4">
                    <a:lumMod val="75000"/>
                  </a:schemeClr>
                </a:solidFill>
                <a:latin typeface="Aharoni" panose="02010803020104030203" pitchFamily="2" charset="-79"/>
                <a:cs typeface="Aharoni" panose="02010803020104030203" pitchFamily="2" charset="-79"/>
              </a:rPr>
              <a:t>Evolution of Computing and AI Infrastructure (1950s-Present)</a:t>
            </a:r>
            <a:endParaRPr lang="en-US" b="1" dirty="0">
              <a:solidFill>
                <a:schemeClr val="accent4">
                  <a:lumMod val="50000"/>
                </a:schemeClr>
              </a:solidFill>
              <a:latin typeface="Aptos" panose="020B0004020202020204" pitchFamily="34" charset="0"/>
            </a:endParaRPr>
          </a:p>
        </p:txBody>
      </p:sp>
      <p:sp>
        <p:nvSpPr>
          <p:cNvPr id="3" name="Espace réservé du contenu 2"/>
          <p:cNvSpPr>
            <a:spLocks noGrp="1"/>
          </p:cNvSpPr>
          <p:nvPr>
            <p:ph idx="1"/>
          </p:nvPr>
        </p:nvSpPr>
        <p:spPr>
          <a:xfrm>
            <a:off x="1469734" y="2328692"/>
            <a:ext cx="8811493" cy="3030708"/>
          </a:xfrm>
        </p:spPr>
        <p:txBody>
          <a:bodyPr>
            <a:normAutofit/>
          </a:bodyPr>
          <a:lstStyle/>
          <a:p>
            <a:pPr marL="0" indent="0">
              <a:buNone/>
            </a:pPr>
            <a:r>
              <a:rPr lang="en-US" b="1" dirty="0">
                <a:effectLst/>
              </a:rPr>
              <a:t>Digital Transformation (2000s)</a:t>
            </a:r>
          </a:p>
          <a:p>
            <a:pPr>
              <a:buFont typeface="Arial" panose="020B0604020202020204" pitchFamily="34" charset="0"/>
              <a:buChar char="•"/>
            </a:pPr>
            <a:r>
              <a:rPr lang="en-US" dirty="0">
                <a:effectLst/>
              </a:rPr>
              <a:t>GPU revolution enabling parallel processing</a:t>
            </a:r>
          </a:p>
          <a:p>
            <a:pPr>
              <a:buFont typeface="Arial" panose="020B0604020202020204" pitchFamily="34" charset="0"/>
              <a:buChar char="•"/>
            </a:pPr>
            <a:r>
              <a:rPr lang="en-US" dirty="0">
                <a:effectLst/>
              </a:rPr>
              <a:t>Big data emergence and analytics</a:t>
            </a:r>
          </a:p>
          <a:p>
            <a:pPr>
              <a:buFont typeface="Arial" panose="020B0604020202020204" pitchFamily="34" charset="0"/>
              <a:buChar char="•"/>
            </a:pPr>
            <a:r>
              <a:rPr lang="en-US" dirty="0">
                <a:effectLst/>
              </a:rPr>
              <a:t>Internet-scale computing</a:t>
            </a:r>
          </a:p>
          <a:p>
            <a:pPr>
              <a:buFont typeface="Arial" panose="020B0604020202020204" pitchFamily="34" charset="0"/>
              <a:buChar char="•"/>
            </a:pPr>
            <a:r>
              <a:rPr lang="en-US" dirty="0">
                <a:effectLst/>
              </a:rPr>
              <a:t>Cloud computing foundations</a:t>
            </a:r>
          </a:p>
        </p:txBody>
      </p:sp>
    </p:spTree>
    <p:extLst>
      <p:ext uri="{BB962C8B-B14F-4D97-AF65-F5344CB8AC3E}">
        <p14:creationId xmlns:p14="http://schemas.microsoft.com/office/powerpoint/2010/main" val="5302853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910772" y="540614"/>
            <a:ext cx="8370455" cy="1250085"/>
          </a:xfrm>
        </p:spPr>
        <p:txBody>
          <a:bodyPr>
            <a:normAutofit fontScale="90000"/>
          </a:bodyPr>
          <a:lstStyle/>
          <a:p>
            <a:pPr algn="ctr"/>
            <a:r>
              <a:rPr lang="en-US" b="1" spc="50" dirty="0">
                <a:ln w="76200"/>
                <a:solidFill>
                  <a:schemeClr val="accent4">
                    <a:lumMod val="75000"/>
                  </a:schemeClr>
                </a:solidFill>
                <a:latin typeface="Aharoni" panose="02010803020104030203" pitchFamily="2" charset="-79"/>
                <a:cs typeface="Aharoni" panose="02010803020104030203" pitchFamily="2" charset="-79"/>
              </a:rPr>
              <a:t>Evolution of Computing and AI Infrastructure (1950s-Present)</a:t>
            </a:r>
            <a:endParaRPr lang="en-US" b="1" dirty="0">
              <a:solidFill>
                <a:schemeClr val="accent4">
                  <a:lumMod val="50000"/>
                </a:schemeClr>
              </a:solidFill>
              <a:latin typeface="Aptos" panose="020B0004020202020204" pitchFamily="34" charset="0"/>
            </a:endParaRPr>
          </a:p>
        </p:txBody>
      </p:sp>
      <p:sp>
        <p:nvSpPr>
          <p:cNvPr id="3" name="Espace réservé du contenu 2"/>
          <p:cNvSpPr>
            <a:spLocks noGrp="1"/>
          </p:cNvSpPr>
          <p:nvPr>
            <p:ph idx="1"/>
          </p:nvPr>
        </p:nvSpPr>
        <p:spPr>
          <a:xfrm>
            <a:off x="1469734" y="2328692"/>
            <a:ext cx="8811493" cy="3030708"/>
          </a:xfrm>
        </p:spPr>
        <p:txBody>
          <a:bodyPr>
            <a:normAutofit/>
          </a:bodyPr>
          <a:lstStyle/>
          <a:p>
            <a:pPr marL="0" indent="0">
              <a:buNone/>
            </a:pPr>
            <a:r>
              <a:rPr lang="en-US" b="1" dirty="0">
                <a:effectLst/>
              </a:rPr>
              <a:t>AI Acceleration (2010s)</a:t>
            </a:r>
          </a:p>
          <a:p>
            <a:pPr>
              <a:buFont typeface="Arial" panose="020B0604020202020204" pitchFamily="34" charset="0"/>
              <a:buChar char="•"/>
            </a:pPr>
            <a:r>
              <a:rPr lang="en-US" dirty="0">
                <a:effectLst/>
              </a:rPr>
              <a:t>Specialized AI hardware (TPUs, NPUs)</a:t>
            </a:r>
          </a:p>
          <a:p>
            <a:pPr>
              <a:buFont typeface="Arial" panose="020B0604020202020204" pitchFamily="34" charset="0"/>
              <a:buChar char="•"/>
            </a:pPr>
            <a:r>
              <a:rPr lang="en-US" dirty="0">
                <a:effectLst/>
              </a:rPr>
              <a:t>Cloud computing maturity</a:t>
            </a:r>
          </a:p>
          <a:p>
            <a:pPr>
              <a:buFont typeface="Arial" panose="020B0604020202020204" pitchFamily="34" charset="0"/>
              <a:buChar char="•"/>
            </a:pPr>
            <a:r>
              <a:rPr lang="en-US" dirty="0">
                <a:effectLst/>
              </a:rPr>
              <a:t>Deep learning breakthroughs</a:t>
            </a:r>
          </a:p>
          <a:p>
            <a:pPr>
              <a:buFont typeface="Arial" panose="020B0604020202020204" pitchFamily="34" charset="0"/>
              <a:buChar char="•"/>
            </a:pPr>
            <a:r>
              <a:rPr lang="en-US" dirty="0">
                <a:effectLst/>
              </a:rPr>
              <a:t>Distributed computing frameworks</a:t>
            </a:r>
          </a:p>
        </p:txBody>
      </p:sp>
    </p:spTree>
    <p:extLst>
      <p:ext uri="{BB962C8B-B14F-4D97-AF65-F5344CB8AC3E}">
        <p14:creationId xmlns:p14="http://schemas.microsoft.com/office/powerpoint/2010/main" val="33237723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paper with a graphic design&#10;&#10;Description automatically generated">
            <a:extLst>
              <a:ext uri="{FF2B5EF4-FFF2-40B4-BE49-F238E27FC236}">
                <a16:creationId xmlns:a16="http://schemas.microsoft.com/office/drawing/2014/main" id="{8B0AE397-D1DD-F26F-93AE-A59AFD068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22" y="-131908"/>
            <a:ext cx="12878244" cy="7121816"/>
          </a:xfrm>
          <a:prstGeom prst="rect">
            <a:avLst/>
          </a:prstGeom>
        </p:spPr>
      </p:pic>
      <p:sp>
        <p:nvSpPr>
          <p:cNvPr id="7" name="TextBox 6">
            <a:extLst>
              <a:ext uri="{FF2B5EF4-FFF2-40B4-BE49-F238E27FC236}">
                <a16:creationId xmlns:a16="http://schemas.microsoft.com/office/drawing/2014/main" id="{E7227627-2381-40E9-ECC8-1E5CB62C4640}"/>
              </a:ext>
            </a:extLst>
          </p:cNvPr>
          <p:cNvSpPr txBox="1"/>
          <p:nvPr/>
        </p:nvSpPr>
        <p:spPr>
          <a:xfrm>
            <a:off x="2581386" y="2177534"/>
            <a:ext cx="7210314" cy="1862048"/>
          </a:xfrm>
          <a:prstGeom prst="rect">
            <a:avLst/>
          </a:prstGeom>
          <a:noFill/>
        </p:spPr>
        <p:txBody>
          <a:bodyPr wrap="square">
            <a:spAutoFit/>
          </a:bodyPr>
          <a:lstStyle/>
          <a:p>
            <a:r>
              <a:rPr lang="en-US" sz="11500" b="1" spc="50" dirty="0">
                <a:ln w="76200"/>
                <a:solidFill>
                  <a:schemeClr val="accent4">
                    <a:lumMod val="75000"/>
                  </a:schemeClr>
                </a:solidFill>
                <a:latin typeface="Aharoni" panose="02010803020104030203" pitchFamily="2" charset="-79"/>
                <a:cs typeface="Aharoni" panose="02010803020104030203" pitchFamily="2" charset="-79"/>
              </a:rPr>
              <a:t>Let’s Play</a:t>
            </a:r>
            <a:endParaRPr lang="fr-FR" sz="115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7241382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910772" y="540614"/>
            <a:ext cx="8370455" cy="1250085"/>
          </a:xfrm>
        </p:spPr>
        <p:txBody>
          <a:bodyPr>
            <a:normAutofit fontScale="90000"/>
          </a:bodyPr>
          <a:lstStyle/>
          <a:p>
            <a:pPr algn="ctr"/>
            <a:r>
              <a:rPr lang="en-US" b="1" spc="50" dirty="0">
                <a:ln w="76200"/>
                <a:solidFill>
                  <a:schemeClr val="accent4">
                    <a:lumMod val="75000"/>
                  </a:schemeClr>
                </a:solidFill>
                <a:latin typeface="Aharoni" panose="02010803020104030203" pitchFamily="2" charset="-79"/>
                <a:cs typeface="Aharoni" panose="02010803020104030203" pitchFamily="2" charset="-79"/>
              </a:rPr>
              <a:t>Evolution of Computing and AI Infrastructure (1950s-Present)</a:t>
            </a:r>
            <a:endParaRPr lang="en-US" b="1" dirty="0">
              <a:solidFill>
                <a:schemeClr val="accent4">
                  <a:lumMod val="50000"/>
                </a:schemeClr>
              </a:solidFill>
              <a:latin typeface="Aptos" panose="020B0004020202020204" pitchFamily="34" charset="0"/>
            </a:endParaRPr>
          </a:p>
        </p:txBody>
      </p:sp>
      <p:sp>
        <p:nvSpPr>
          <p:cNvPr id="3" name="Espace réservé du contenu 2"/>
          <p:cNvSpPr>
            <a:spLocks noGrp="1"/>
          </p:cNvSpPr>
          <p:nvPr>
            <p:ph idx="1"/>
          </p:nvPr>
        </p:nvSpPr>
        <p:spPr>
          <a:xfrm>
            <a:off x="1469734" y="2328692"/>
            <a:ext cx="8811493" cy="3030708"/>
          </a:xfrm>
        </p:spPr>
        <p:txBody>
          <a:bodyPr>
            <a:normAutofit fontScale="92500" lnSpcReduction="20000"/>
          </a:bodyPr>
          <a:lstStyle/>
          <a:p>
            <a:pPr marL="0" indent="0">
              <a:buNone/>
            </a:pPr>
            <a:r>
              <a:rPr lang="fr-FR" b="1" dirty="0">
                <a:effectLst/>
              </a:rPr>
              <a:t>Modern </a:t>
            </a:r>
            <a:r>
              <a:rPr lang="fr-FR" b="1" dirty="0" err="1">
                <a:effectLst/>
              </a:rPr>
              <a:t>Era</a:t>
            </a:r>
            <a:r>
              <a:rPr lang="fr-FR" b="1" dirty="0">
                <a:effectLst/>
              </a:rPr>
              <a:t> (2020s)</a:t>
            </a:r>
          </a:p>
          <a:p>
            <a:pPr>
              <a:buFont typeface="Arial" panose="020B0604020202020204" pitchFamily="34" charset="0"/>
              <a:buChar char="•"/>
            </a:pPr>
            <a:r>
              <a:rPr lang="fr-FR" dirty="0">
                <a:effectLst/>
              </a:rPr>
              <a:t>AI-</a:t>
            </a:r>
            <a:r>
              <a:rPr lang="fr-FR" dirty="0" err="1">
                <a:effectLst/>
              </a:rPr>
              <a:t>specific</a:t>
            </a:r>
            <a:r>
              <a:rPr lang="fr-FR" dirty="0">
                <a:effectLst/>
              </a:rPr>
              <a:t> hardware </a:t>
            </a:r>
            <a:r>
              <a:rPr lang="fr-FR" dirty="0" err="1">
                <a:effectLst/>
              </a:rPr>
              <a:t>acceleration</a:t>
            </a:r>
            <a:endParaRPr lang="fr-FR" dirty="0">
              <a:effectLst/>
            </a:endParaRPr>
          </a:p>
          <a:p>
            <a:pPr>
              <a:buFont typeface="Arial" panose="020B0604020202020204" pitchFamily="34" charset="0"/>
              <a:buChar char="•"/>
            </a:pPr>
            <a:r>
              <a:rPr lang="fr-FR" dirty="0">
                <a:effectLst/>
              </a:rPr>
              <a:t>Edge </a:t>
            </a:r>
            <a:r>
              <a:rPr lang="fr-FR" dirty="0" err="1">
                <a:effectLst/>
              </a:rPr>
              <a:t>computing</a:t>
            </a:r>
            <a:r>
              <a:rPr lang="fr-FR" dirty="0">
                <a:effectLst/>
              </a:rPr>
              <a:t> and IoT </a:t>
            </a:r>
            <a:r>
              <a:rPr lang="fr-FR" dirty="0" err="1">
                <a:effectLst/>
              </a:rPr>
              <a:t>integration</a:t>
            </a:r>
            <a:endParaRPr lang="fr-FR" dirty="0">
              <a:effectLst/>
            </a:endParaRPr>
          </a:p>
          <a:p>
            <a:pPr>
              <a:buFont typeface="Arial" panose="020B0604020202020204" pitchFamily="34" charset="0"/>
              <a:buChar char="•"/>
            </a:pPr>
            <a:r>
              <a:rPr lang="fr-FR" dirty="0">
                <a:effectLst/>
              </a:rPr>
              <a:t>Quantum </a:t>
            </a:r>
            <a:r>
              <a:rPr lang="fr-FR" dirty="0" err="1">
                <a:effectLst/>
              </a:rPr>
              <a:t>computing</a:t>
            </a:r>
            <a:r>
              <a:rPr lang="fr-FR" dirty="0">
                <a:effectLst/>
              </a:rPr>
              <a:t> </a:t>
            </a:r>
            <a:r>
              <a:rPr lang="fr-FR" dirty="0" err="1">
                <a:effectLst/>
              </a:rPr>
              <a:t>developments</a:t>
            </a:r>
            <a:endParaRPr lang="fr-FR" dirty="0">
              <a:effectLst/>
            </a:endParaRPr>
          </a:p>
          <a:p>
            <a:pPr>
              <a:buFont typeface="Arial" panose="020B0604020202020204" pitchFamily="34" charset="0"/>
              <a:buChar char="•"/>
            </a:pPr>
            <a:r>
              <a:rPr lang="fr-FR" dirty="0">
                <a:effectLst/>
              </a:rPr>
              <a:t>Focus on AI </a:t>
            </a:r>
            <a:r>
              <a:rPr lang="fr-FR" dirty="0" err="1">
                <a:effectLst/>
              </a:rPr>
              <a:t>ethics</a:t>
            </a:r>
            <a:r>
              <a:rPr lang="fr-FR" dirty="0">
                <a:effectLst/>
              </a:rPr>
              <a:t> and </a:t>
            </a:r>
            <a:r>
              <a:rPr lang="fr-FR" dirty="0" err="1">
                <a:effectLst/>
              </a:rPr>
              <a:t>responsibility</a:t>
            </a:r>
            <a:endParaRPr lang="fr-FR" dirty="0">
              <a:effectLst/>
            </a:endParaRPr>
          </a:p>
          <a:p>
            <a:pPr>
              <a:buFont typeface="Arial" panose="020B0604020202020204" pitchFamily="34" charset="0"/>
              <a:buChar char="•"/>
            </a:pPr>
            <a:r>
              <a:rPr lang="fr-FR" dirty="0">
                <a:effectLst/>
              </a:rPr>
              <a:t>Green </a:t>
            </a:r>
            <a:r>
              <a:rPr lang="fr-FR" dirty="0" err="1">
                <a:effectLst/>
              </a:rPr>
              <a:t>computing</a:t>
            </a:r>
            <a:r>
              <a:rPr lang="fr-FR" dirty="0">
                <a:effectLst/>
              </a:rPr>
              <a:t> initiatives</a:t>
            </a:r>
          </a:p>
          <a:p>
            <a:pPr>
              <a:buFont typeface="Arial" panose="020B0604020202020204" pitchFamily="34" charset="0"/>
              <a:buChar char="•"/>
            </a:pPr>
            <a:r>
              <a:rPr lang="fr-FR" dirty="0" err="1">
                <a:effectLst/>
              </a:rPr>
              <a:t>Hybrid</a:t>
            </a:r>
            <a:r>
              <a:rPr lang="fr-FR" dirty="0">
                <a:effectLst/>
              </a:rPr>
              <a:t> cloud solutions</a:t>
            </a:r>
          </a:p>
        </p:txBody>
      </p:sp>
    </p:spTree>
    <p:extLst>
      <p:ext uri="{BB962C8B-B14F-4D97-AF65-F5344CB8AC3E}">
        <p14:creationId xmlns:p14="http://schemas.microsoft.com/office/powerpoint/2010/main" val="33525000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re 1"/>
          <p:cNvSpPr>
            <a:spLocks noGrp="1"/>
          </p:cNvSpPr>
          <p:nvPr>
            <p:ph type="title"/>
          </p:nvPr>
        </p:nvSpPr>
        <p:spPr>
          <a:xfrm>
            <a:off x="1910772" y="540615"/>
            <a:ext cx="8370455" cy="817130"/>
          </a:xfrm>
        </p:spPr>
        <p:txBody>
          <a:bodyPr>
            <a:normAutofit fontScale="90000"/>
          </a:bodyPr>
          <a:lstStyle/>
          <a:p>
            <a:pPr algn="ctr"/>
            <a:r>
              <a:rPr lang="en-US" b="1" dirty="0">
                <a:solidFill>
                  <a:srgbClr val="00B050"/>
                </a:solidFill>
              </a:rPr>
              <a:t>History of Ai</a:t>
            </a:r>
            <a:br>
              <a:rPr lang="en-US" b="1" dirty="0">
                <a:solidFill>
                  <a:srgbClr val="00B050"/>
                </a:solidFill>
              </a:rPr>
            </a:br>
            <a:br>
              <a:rPr lang="en-US" b="1" dirty="0">
                <a:solidFill>
                  <a:srgbClr val="00B050"/>
                </a:solidFill>
              </a:rPr>
            </a:br>
            <a:r>
              <a:rPr lang="en-US" dirty="0"/>
              <a:t>Read more:</a:t>
            </a:r>
            <a:endParaRPr lang="en-US" b="1" dirty="0">
              <a:solidFill>
                <a:srgbClr val="00B050"/>
              </a:solidFill>
            </a:endParaRPr>
          </a:p>
        </p:txBody>
      </p:sp>
      <p:sp>
        <p:nvSpPr>
          <p:cNvPr id="19" name="Espace réservé du numéro de diapositive 18"/>
          <p:cNvSpPr>
            <a:spLocks noGrp="1"/>
          </p:cNvSpPr>
          <p:nvPr>
            <p:ph type="sldNum" sz="quarter" idx="12"/>
          </p:nvPr>
        </p:nvSpPr>
        <p:spPr>
          <a:xfrm>
            <a:off x="9416471" y="6446694"/>
            <a:ext cx="2743200" cy="365125"/>
          </a:xfrm>
        </p:spPr>
        <p:txBody>
          <a:bodyPr/>
          <a:lstStyle/>
          <a:p>
            <a:r>
              <a:rPr lang="en-US" sz="2800" b="1" dirty="0">
                <a:solidFill>
                  <a:schemeClr val="bg1"/>
                </a:solidFill>
              </a:rPr>
              <a:t>Slide </a:t>
            </a:r>
            <a:fld id="{2373F4E7-4E64-418F-966C-A9707F00D07A}" type="slidenum">
              <a:rPr lang="en-US" sz="2800" b="1" smtClean="0">
                <a:solidFill>
                  <a:schemeClr val="bg1"/>
                </a:solidFill>
              </a:rPr>
              <a:t>21</a:t>
            </a:fld>
            <a:endParaRPr lang="en-US" sz="2800" b="1" dirty="0">
              <a:solidFill>
                <a:schemeClr val="bg1"/>
              </a:solidFill>
            </a:endParaRPr>
          </a:p>
        </p:txBody>
      </p:sp>
      <p:sp>
        <p:nvSpPr>
          <p:cNvPr id="4" name="Espace réservé du contenu 3"/>
          <p:cNvSpPr>
            <a:spLocks noGrp="1"/>
          </p:cNvSpPr>
          <p:nvPr>
            <p:ph idx="1"/>
          </p:nvPr>
        </p:nvSpPr>
        <p:spPr/>
        <p:txBody>
          <a:bodyPr/>
          <a:lstStyle/>
          <a:p>
            <a:r>
              <a:rPr lang="en-US" dirty="0">
                <a:hlinkClick r:id="rId3"/>
              </a:rPr>
              <a:t>https://jaylatta.net/history-of-ai-from-winter-to-winter/</a:t>
            </a:r>
            <a:endParaRPr lang="en-US" dirty="0"/>
          </a:p>
          <a:p>
            <a:endParaRPr lang="en-US" dirty="0"/>
          </a:p>
        </p:txBody>
      </p:sp>
    </p:spTree>
    <p:extLst>
      <p:ext uri="{BB962C8B-B14F-4D97-AF65-F5344CB8AC3E}">
        <p14:creationId xmlns:p14="http://schemas.microsoft.com/office/powerpoint/2010/main" val="32335260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paper with a graphic design&#10;&#10;Description automatically generated">
            <a:extLst>
              <a:ext uri="{FF2B5EF4-FFF2-40B4-BE49-F238E27FC236}">
                <a16:creationId xmlns:a16="http://schemas.microsoft.com/office/drawing/2014/main" id="{8B0AE397-D1DD-F26F-93AE-A59AFD068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22" y="-131908"/>
            <a:ext cx="12878244" cy="7121816"/>
          </a:xfrm>
          <a:prstGeom prst="rect">
            <a:avLst/>
          </a:prstGeom>
        </p:spPr>
      </p:pic>
      <p:sp>
        <p:nvSpPr>
          <p:cNvPr id="7" name="TextBox 6">
            <a:extLst>
              <a:ext uri="{FF2B5EF4-FFF2-40B4-BE49-F238E27FC236}">
                <a16:creationId xmlns:a16="http://schemas.microsoft.com/office/drawing/2014/main" id="{E7227627-2381-40E9-ECC8-1E5CB62C4640}"/>
              </a:ext>
            </a:extLst>
          </p:cNvPr>
          <p:cNvSpPr txBox="1"/>
          <p:nvPr/>
        </p:nvSpPr>
        <p:spPr>
          <a:xfrm>
            <a:off x="1277992" y="2304534"/>
            <a:ext cx="10406008" cy="1862048"/>
          </a:xfrm>
          <a:prstGeom prst="rect">
            <a:avLst/>
          </a:prstGeom>
          <a:noFill/>
        </p:spPr>
        <p:txBody>
          <a:bodyPr wrap="square">
            <a:spAutoFit/>
          </a:bodyPr>
          <a:lstStyle/>
          <a:p>
            <a:r>
              <a:rPr lang="en-US" sz="11500" b="1" spc="50" dirty="0">
                <a:ln w="76200"/>
                <a:solidFill>
                  <a:schemeClr val="accent4">
                    <a:lumMod val="75000"/>
                  </a:schemeClr>
                </a:solidFill>
                <a:latin typeface="Aharoni" panose="02010803020104030203" pitchFamily="2" charset="-79"/>
                <a:cs typeface="Aharoni" panose="02010803020104030203" pitchFamily="2" charset="-79"/>
              </a:rPr>
              <a:t>DS/AI/ML/DL</a:t>
            </a:r>
            <a:endParaRPr lang="fr-FR" sz="115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4878017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Espace réservé du numéro de diapositive 18"/>
          <p:cNvSpPr>
            <a:spLocks noGrp="1"/>
          </p:cNvSpPr>
          <p:nvPr>
            <p:ph type="sldNum" sz="quarter" idx="12"/>
          </p:nvPr>
        </p:nvSpPr>
        <p:spPr>
          <a:xfrm>
            <a:off x="9416471" y="6395502"/>
            <a:ext cx="2743200" cy="485982"/>
          </a:xfrm>
        </p:spPr>
        <p:txBody>
          <a:bodyPr/>
          <a:lstStyle/>
          <a:p>
            <a:r>
              <a:rPr lang="en-US" sz="2800" b="1" dirty="0">
                <a:solidFill>
                  <a:schemeClr val="bg1"/>
                </a:solidFill>
              </a:rPr>
              <a:t>Slide </a:t>
            </a:r>
            <a:fld id="{2373F4E7-4E64-418F-966C-A9707F00D07A}" type="slidenum">
              <a:rPr lang="en-US" sz="2800" b="1" smtClean="0">
                <a:solidFill>
                  <a:schemeClr val="bg1"/>
                </a:solidFill>
              </a:rPr>
              <a:t>23</a:t>
            </a:fld>
            <a:endParaRPr lang="en-US" sz="2800" b="1" dirty="0">
              <a:solidFill>
                <a:schemeClr val="bg1"/>
              </a:solidFill>
            </a:endParaRPr>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2930" y="192164"/>
            <a:ext cx="8407977" cy="5868768"/>
          </a:xfrm>
          <a:prstGeom prst="rect">
            <a:avLst/>
          </a:prstGeom>
        </p:spPr>
      </p:pic>
    </p:spTree>
    <p:extLst>
      <p:ext uri="{BB962C8B-B14F-4D97-AF65-F5344CB8AC3E}">
        <p14:creationId xmlns:p14="http://schemas.microsoft.com/office/powerpoint/2010/main" val="36988061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838200" y="637311"/>
            <a:ext cx="10515600" cy="4784434"/>
          </a:xfrm>
        </p:spPr>
        <p:txBody>
          <a:bodyPr>
            <a:noAutofit/>
          </a:bodyPr>
          <a:lstStyle/>
          <a:p>
            <a:pPr algn="ctr"/>
            <a:r>
              <a:rPr lang="en-US" sz="3200" b="1" dirty="0">
                <a:solidFill>
                  <a:schemeClr val="tx1"/>
                </a:solidFill>
              </a:rPr>
              <a:t>Artificial Intelligence (AI)</a:t>
            </a:r>
          </a:p>
          <a:p>
            <a:pPr algn="ctr"/>
            <a:endParaRPr lang="en-US" sz="3200" b="1" dirty="0">
              <a:solidFill>
                <a:schemeClr val="tx1"/>
              </a:solidFill>
            </a:endParaRPr>
          </a:p>
          <a:p>
            <a:pPr marL="342900" lvl="0" indent="-342900">
              <a:buFont typeface="Arial" panose="020B0604020202020204" pitchFamily="34" charset="0"/>
              <a:buChar char="•"/>
            </a:pPr>
            <a:r>
              <a:rPr lang="en-US" sz="3200" dirty="0">
                <a:solidFill>
                  <a:schemeClr val="tx1"/>
                </a:solidFill>
              </a:rPr>
              <a:t>The broadest concept, encompassing the ability of machines to exhibit intelligent behavior.</a:t>
            </a:r>
          </a:p>
          <a:p>
            <a:pPr marL="342900" lvl="0" indent="-342900">
              <a:buFont typeface="Arial" panose="020B0604020202020204" pitchFamily="34" charset="0"/>
              <a:buChar char="•"/>
            </a:pPr>
            <a:endParaRPr lang="en-US" sz="3200" dirty="0">
              <a:solidFill>
                <a:schemeClr val="tx1"/>
              </a:solidFill>
            </a:endParaRPr>
          </a:p>
          <a:p>
            <a:pPr marL="342900" lvl="0" indent="-342900">
              <a:buFont typeface="Arial" panose="020B0604020202020204" pitchFamily="34" charset="0"/>
              <a:buChar char="•"/>
            </a:pPr>
            <a:r>
              <a:rPr lang="en-US" sz="3200" dirty="0">
                <a:solidFill>
                  <a:schemeClr val="tx1"/>
                </a:solidFill>
              </a:rPr>
              <a:t>It's like an umbrella term covering various approaches to achieving intelligence in machines.</a:t>
            </a:r>
          </a:p>
          <a:p>
            <a:pPr marL="342900" lvl="0" indent="-342900">
              <a:buFont typeface="Arial" panose="020B0604020202020204" pitchFamily="34" charset="0"/>
              <a:buChar char="•"/>
            </a:pPr>
            <a:endParaRPr lang="en-US" sz="3200" dirty="0">
              <a:solidFill>
                <a:schemeClr val="tx1"/>
              </a:solidFill>
            </a:endParaRPr>
          </a:p>
          <a:p>
            <a:pPr marL="342900" lvl="0" indent="-342900">
              <a:buFont typeface="Arial" panose="020B0604020202020204" pitchFamily="34" charset="0"/>
              <a:buChar char="•"/>
            </a:pPr>
            <a:r>
              <a:rPr lang="en-US" sz="3200" dirty="0">
                <a:solidFill>
                  <a:schemeClr val="tx1"/>
                </a:solidFill>
              </a:rPr>
              <a:t>ML and DL are specific techniques used to create AI systems.</a:t>
            </a:r>
          </a:p>
          <a:p>
            <a:endParaRPr lang="en-US" sz="3200" dirty="0"/>
          </a:p>
        </p:txBody>
      </p:sp>
      <p:pic>
        <p:nvPicPr>
          <p:cNvPr id="8" name="Imag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7695" y="0"/>
            <a:ext cx="2238890" cy="1562745"/>
          </a:xfrm>
          <a:prstGeom prst="rect">
            <a:avLst/>
          </a:prstGeom>
        </p:spPr>
      </p:pic>
    </p:spTree>
    <p:extLst>
      <p:ext uri="{BB962C8B-B14F-4D97-AF65-F5344CB8AC3E}">
        <p14:creationId xmlns:p14="http://schemas.microsoft.com/office/powerpoint/2010/main" val="1489253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838200" y="147783"/>
            <a:ext cx="10515600" cy="4784434"/>
          </a:xfrm>
        </p:spPr>
        <p:txBody>
          <a:bodyPr>
            <a:noAutofit/>
          </a:bodyPr>
          <a:lstStyle/>
          <a:p>
            <a:pPr algn="ctr"/>
            <a:r>
              <a:rPr lang="en-US" sz="3600" b="1" dirty="0">
                <a:solidFill>
                  <a:schemeClr val="tx1"/>
                </a:solidFill>
              </a:rPr>
              <a:t>Machine Learning (ML)</a:t>
            </a:r>
          </a:p>
          <a:p>
            <a:endParaRPr lang="en-US" sz="3200" dirty="0">
              <a:solidFill>
                <a:schemeClr val="tx1"/>
              </a:solidFill>
            </a:endParaRPr>
          </a:p>
          <a:p>
            <a:pPr marL="457200" lvl="0" indent="-457200">
              <a:buFont typeface="Arial" panose="020B0604020202020204" pitchFamily="34" charset="0"/>
              <a:buChar char="•"/>
            </a:pPr>
            <a:r>
              <a:rPr lang="en-US" sz="3200" dirty="0">
                <a:solidFill>
                  <a:schemeClr val="tx1"/>
                </a:solidFill>
              </a:rPr>
              <a:t>A subfield of AI that allows machines to learn from data without explicitly being programmed.</a:t>
            </a:r>
          </a:p>
          <a:p>
            <a:pPr marL="457200" lvl="0" indent="-457200">
              <a:buFont typeface="Arial" panose="020B0604020202020204" pitchFamily="34" charset="0"/>
              <a:buChar char="•"/>
            </a:pPr>
            <a:endParaRPr lang="en-US" sz="3200" dirty="0">
              <a:solidFill>
                <a:schemeClr val="tx1"/>
              </a:solidFill>
            </a:endParaRPr>
          </a:p>
          <a:p>
            <a:pPr marL="457200" lvl="0" indent="-457200">
              <a:buFont typeface="Arial" panose="020B0604020202020204" pitchFamily="34" charset="0"/>
              <a:buChar char="•"/>
            </a:pPr>
            <a:r>
              <a:rPr lang="en-US" sz="3200" dirty="0">
                <a:solidFill>
                  <a:schemeClr val="tx1"/>
                </a:solidFill>
              </a:rPr>
              <a:t>It involves algorithms that can identify patterns and relationships in data, enabling them to make predictions or decisions.</a:t>
            </a:r>
          </a:p>
          <a:p>
            <a:pPr marL="457200" lvl="0" indent="-457200">
              <a:buFont typeface="Arial" panose="020B0604020202020204" pitchFamily="34" charset="0"/>
              <a:buChar char="•"/>
            </a:pPr>
            <a:endParaRPr lang="en-US" sz="3200" dirty="0">
              <a:solidFill>
                <a:schemeClr val="tx1"/>
              </a:solidFill>
            </a:endParaRPr>
          </a:p>
          <a:p>
            <a:pPr marL="457200" lvl="0" indent="-457200">
              <a:buFont typeface="Arial" panose="020B0604020202020204" pitchFamily="34" charset="0"/>
              <a:buChar char="•"/>
            </a:pPr>
            <a:r>
              <a:rPr lang="en-US" sz="3200" dirty="0">
                <a:solidFill>
                  <a:schemeClr val="tx1"/>
                </a:solidFill>
              </a:rPr>
              <a:t>ML powers many AI applications, including image recognition, spam filtering, and recommendation systems.</a:t>
            </a:r>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61233" y="3757400"/>
            <a:ext cx="2498438" cy="1743910"/>
          </a:xfrm>
          <a:prstGeom prst="rect">
            <a:avLst/>
          </a:prstGeom>
        </p:spPr>
      </p:pic>
    </p:spTree>
    <p:extLst>
      <p:ext uri="{BB962C8B-B14F-4D97-AF65-F5344CB8AC3E}">
        <p14:creationId xmlns:p14="http://schemas.microsoft.com/office/powerpoint/2010/main" val="6797803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838200" y="147783"/>
            <a:ext cx="10515600" cy="4784434"/>
          </a:xfrm>
        </p:spPr>
        <p:txBody>
          <a:bodyPr>
            <a:noAutofit/>
          </a:bodyPr>
          <a:lstStyle/>
          <a:p>
            <a:pPr algn="ctr"/>
            <a:r>
              <a:rPr lang="en-US" sz="4000" b="1" dirty="0">
                <a:solidFill>
                  <a:schemeClr val="tx1"/>
                </a:solidFill>
              </a:rPr>
              <a:t>Deep Learning (DL)</a:t>
            </a:r>
          </a:p>
          <a:p>
            <a:endParaRPr lang="en-US" sz="3200" dirty="0">
              <a:solidFill>
                <a:schemeClr val="tx1"/>
              </a:solidFill>
            </a:endParaRPr>
          </a:p>
          <a:p>
            <a:pPr marL="571500" indent="-571500">
              <a:buFont typeface="Arial" panose="020B0604020202020204" pitchFamily="34" charset="0"/>
              <a:buChar char="•"/>
            </a:pPr>
            <a:r>
              <a:rPr lang="en-US" sz="3200" dirty="0">
                <a:solidFill>
                  <a:schemeClr val="tx1"/>
                </a:solidFill>
              </a:rPr>
              <a:t>A subfield of ML inspired by the structure and function of the human brain.</a:t>
            </a:r>
          </a:p>
          <a:p>
            <a:pPr marL="571500" indent="-571500">
              <a:buFont typeface="Arial" panose="020B0604020202020204" pitchFamily="34" charset="0"/>
              <a:buChar char="•"/>
            </a:pPr>
            <a:endParaRPr lang="en-US" sz="3200" dirty="0">
              <a:solidFill>
                <a:schemeClr val="tx1"/>
              </a:solidFill>
            </a:endParaRPr>
          </a:p>
          <a:p>
            <a:pPr marL="571500" indent="-571500">
              <a:buFont typeface="Arial" panose="020B0604020202020204" pitchFamily="34" charset="0"/>
              <a:buChar char="•"/>
            </a:pPr>
            <a:r>
              <a:rPr lang="en-US" sz="3200" dirty="0">
                <a:solidFill>
                  <a:schemeClr val="tx1"/>
                </a:solidFill>
              </a:rPr>
              <a:t>It uses artificial neural networks with multiple layers to learn complex patterns from large amounts of data.</a:t>
            </a:r>
          </a:p>
          <a:p>
            <a:pPr marL="571500" indent="-571500">
              <a:buFont typeface="Arial" panose="020B0604020202020204" pitchFamily="34" charset="0"/>
              <a:buChar char="•"/>
            </a:pPr>
            <a:endParaRPr lang="en-US" sz="3200" dirty="0">
              <a:solidFill>
                <a:schemeClr val="tx1"/>
              </a:solidFill>
            </a:endParaRPr>
          </a:p>
          <a:p>
            <a:pPr marL="571500" indent="-571500">
              <a:buFont typeface="Arial" panose="020B0604020202020204" pitchFamily="34" charset="0"/>
              <a:buChar char="•"/>
            </a:pPr>
            <a:r>
              <a:rPr lang="en-US" sz="3200" dirty="0">
                <a:solidFill>
                  <a:schemeClr val="tx1"/>
                </a:solidFill>
              </a:rPr>
              <a:t>DL excels in tasks like image and speech recognition, natural language processing, and game playing (Complex patterns).</a:t>
            </a:r>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5365" y="-75767"/>
            <a:ext cx="2289436" cy="1598026"/>
          </a:xfrm>
          <a:prstGeom prst="rect">
            <a:avLst/>
          </a:prstGeom>
        </p:spPr>
      </p:pic>
    </p:spTree>
    <p:extLst>
      <p:ext uri="{BB962C8B-B14F-4D97-AF65-F5344CB8AC3E}">
        <p14:creationId xmlns:p14="http://schemas.microsoft.com/office/powerpoint/2010/main" val="711227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838200" y="147783"/>
            <a:ext cx="10515600" cy="4784434"/>
          </a:xfrm>
        </p:spPr>
        <p:txBody>
          <a:bodyPr>
            <a:noAutofit/>
          </a:bodyPr>
          <a:lstStyle/>
          <a:p>
            <a:pPr algn="ctr"/>
            <a:r>
              <a:rPr lang="en-US" sz="4000" b="1" dirty="0">
                <a:solidFill>
                  <a:schemeClr val="tx1"/>
                </a:solidFill>
              </a:rPr>
              <a:t>Data Science</a:t>
            </a:r>
          </a:p>
          <a:p>
            <a:pPr algn="ctr"/>
            <a:endParaRPr lang="en-US" sz="3200" dirty="0">
              <a:solidFill>
                <a:schemeClr val="tx1"/>
              </a:solidFill>
            </a:endParaRPr>
          </a:p>
          <a:p>
            <a:pPr marL="457200" indent="-457200">
              <a:buFont typeface="Arial" panose="020B0604020202020204" pitchFamily="34" charset="0"/>
              <a:buChar char="•"/>
            </a:pPr>
            <a:r>
              <a:rPr lang="en-US" sz="3200" dirty="0">
                <a:solidFill>
                  <a:schemeClr val="tx1"/>
                </a:solidFill>
              </a:rPr>
              <a:t>A broader field that encompasses the entire process of extracting knowledge and insights from data.</a:t>
            </a:r>
          </a:p>
          <a:p>
            <a:pPr marL="457200" indent="-457200">
              <a:buFont typeface="Arial" panose="020B0604020202020204" pitchFamily="34" charset="0"/>
              <a:buChar char="•"/>
            </a:pPr>
            <a:endParaRPr lang="en-US" sz="3200" dirty="0">
              <a:solidFill>
                <a:schemeClr val="tx1"/>
              </a:solidFill>
            </a:endParaRPr>
          </a:p>
          <a:p>
            <a:pPr marL="457200" indent="-457200">
              <a:buFont typeface="Arial" panose="020B0604020202020204" pitchFamily="34" charset="0"/>
              <a:buChar char="•"/>
            </a:pPr>
            <a:r>
              <a:rPr lang="en-US" sz="3200" dirty="0">
                <a:solidFill>
                  <a:schemeClr val="tx1"/>
                </a:solidFill>
              </a:rPr>
              <a:t>It involves collecting, cleaning, analyzing, and visualizing data to solve problems and make informed decisions.</a:t>
            </a:r>
          </a:p>
          <a:p>
            <a:pPr marL="457200" indent="-457200">
              <a:buFont typeface="Arial" panose="020B0604020202020204" pitchFamily="34" charset="0"/>
              <a:buChar char="•"/>
            </a:pPr>
            <a:endParaRPr lang="en-US" sz="3200" dirty="0">
              <a:solidFill>
                <a:schemeClr val="tx1"/>
              </a:solidFill>
            </a:endParaRPr>
          </a:p>
          <a:p>
            <a:pPr marL="457200" indent="-457200">
              <a:buFont typeface="Arial" panose="020B0604020202020204" pitchFamily="34" charset="0"/>
              <a:buChar char="•"/>
            </a:pPr>
            <a:r>
              <a:rPr lang="en-US" sz="3200" dirty="0">
                <a:solidFill>
                  <a:schemeClr val="tx1"/>
                </a:solidFill>
              </a:rPr>
              <a:t>Data scientists play a crucial role in providing the high-quality data that ML and DL algorithms need to function effectively.</a:t>
            </a:r>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35488" y="0"/>
            <a:ext cx="2305165" cy="1609005"/>
          </a:xfrm>
          <a:prstGeom prst="rect">
            <a:avLst/>
          </a:prstGeom>
        </p:spPr>
      </p:pic>
    </p:spTree>
    <p:extLst>
      <p:ext uri="{BB962C8B-B14F-4D97-AF65-F5344CB8AC3E}">
        <p14:creationId xmlns:p14="http://schemas.microsoft.com/office/powerpoint/2010/main" val="10261509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paper with a graphic design&#10;&#10;Description automatically generated">
            <a:extLst>
              <a:ext uri="{FF2B5EF4-FFF2-40B4-BE49-F238E27FC236}">
                <a16:creationId xmlns:a16="http://schemas.microsoft.com/office/drawing/2014/main" id="{8B0AE397-D1DD-F26F-93AE-A59AFD068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22" y="-131908"/>
            <a:ext cx="12878244" cy="7121816"/>
          </a:xfrm>
          <a:prstGeom prst="rect">
            <a:avLst/>
          </a:prstGeom>
        </p:spPr>
      </p:pic>
      <p:sp>
        <p:nvSpPr>
          <p:cNvPr id="7" name="TextBox 6">
            <a:extLst>
              <a:ext uri="{FF2B5EF4-FFF2-40B4-BE49-F238E27FC236}">
                <a16:creationId xmlns:a16="http://schemas.microsoft.com/office/drawing/2014/main" id="{E7227627-2381-40E9-ECC8-1E5CB62C4640}"/>
              </a:ext>
            </a:extLst>
          </p:cNvPr>
          <p:cNvSpPr txBox="1"/>
          <p:nvPr/>
        </p:nvSpPr>
        <p:spPr>
          <a:xfrm>
            <a:off x="2827392" y="1613118"/>
            <a:ext cx="6837308" cy="3631763"/>
          </a:xfrm>
          <a:prstGeom prst="rect">
            <a:avLst/>
          </a:prstGeom>
          <a:noFill/>
        </p:spPr>
        <p:txBody>
          <a:bodyPr wrap="square">
            <a:spAutoFit/>
          </a:bodyPr>
          <a:lstStyle/>
          <a:p>
            <a:pPr algn="ctr"/>
            <a:r>
              <a:rPr lang="en-US" sz="11500" b="1" spc="50" dirty="0">
                <a:ln w="76200"/>
                <a:solidFill>
                  <a:schemeClr val="accent4">
                    <a:lumMod val="75000"/>
                  </a:schemeClr>
                </a:solidFill>
                <a:latin typeface="Aharoni" panose="02010803020104030203" pitchFamily="2" charset="-79"/>
                <a:cs typeface="Aharoni" panose="02010803020104030203" pitchFamily="2" charset="-79"/>
              </a:rPr>
              <a:t>Machine</a:t>
            </a:r>
          </a:p>
          <a:p>
            <a:pPr algn="ctr"/>
            <a:r>
              <a:rPr lang="en-US" sz="11500" b="1" spc="50" dirty="0">
                <a:ln w="76200"/>
                <a:solidFill>
                  <a:schemeClr val="accent4">
                    <a:lumMod val="75000"/>
                  </a:schemeClr>
                </a:solidFill>
                <a:latin typeface="Aharoni" panose="02010803020104030203" pitchFamily="2" charset="-79"/>
                <a:cs typeface="Aharoni" panose="02010803020104030203" pitchFamily="2" charset="-79"/>
              </a:rPr>
              <a:t> Learning</a:t>
            </a:r>
            <a:endParaRPr lang="fr-FR" sz="115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1316224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838200" y="147783"/>
            <a:ext cx="10515600" cy="4784434"/>
          </a:xfrm>
        </p:spPr>
        <p:txBody>
          <a:bodyPr>
            <a:noAutofit/>
          </a:bodyPr>
          <a:lstStyle/>
          <a:p>
            <a:pPr algn="ctr"/>
            <a:r>
              <a:rPr lang="en-US" sz="4000" b="1" dirty="0">
                <a:solidFill>
                  <a:schemeClr val="tx1"/>
                </a:solidFill>
              </a:rPr>
              <a:t>Steps in a machine learning pipeline</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802" y="1517102"/>
            <a:ext cx="10114396" cy="3002712"/>
          </a:xfrm>
          <a:prstGeom prst="rect">
            <a:avLst/>
          </a:prstGeom>
        </p:spPr>
      </p:pic>
    </p:spTree>
    <p:extLst>
      <p:ext uri="{BB962C8B-B14F-4D97-AF65-F5344CB8AC3E}">
        <p14:creationId xmlns:p14="http://schemas.microsoft.com/office/powerpoint/2010/main" val="3119624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re 14"/>
          <p:cNvSpPr>
            <a:spLocks noGrp="1"/>
          </p:cNvSpPr>
          <p:nvPr>
            <p:ph type="title"/>
          </p:nvPr>
        </p:nvSpPr>
        <p:spPr>
          <a:xfrm>
            <a:off x="2455141" y="312327"/>
            <a:ext cx="7139706" cy="780184"/>
          </a:xfrm>
        </p:spPr>
        <p:txBody>
          <a:bodyPr>
            <a:noAutofit/>
          </a:bodyPr>
          <a:lstStyle/>
          <a:p>
            <a:pPr algn="ctr"/>
            <a:r>
              <a:rPr lang="en-US" sz="5400" b="1" spc="50" dirty="0">
                <a:ln w="76200"/>
                <a:solidFill>
                  <a:schemeClr val="accent4">
                    <a:lumMod val="75000"/>
                  </a:schemeClr>
                </a:solidFill>
                <a:latin typeface="Aharoni" panose="02010803020104030203" pitchFamily="2" charset="-79"/>
                <a:cs typeface="Aharoni" panose="02010803020104030203" pitchFamily="2" charset="-79"/>
              </a:rPr>
              <a:t>Guess the last result</a:t>
            </a:r>
          </a:p>
        </p:txBody>
      </p:sp>
      <p:sp>
        <p:nvSpPr>
          <p:cNvPr id="23" name="Espace réservé du contenu 22"/>
          <p:cNvSpPr>
            <a:spLocks noGrp="1"/>
          </p:cNvSpPr>
          <p:nvPr>
            <p:ph idx="1"/>
          </p:nvPr>
        </p:nvSpPr>
        <p:spPr>
          <a:xfrm>
            <a:off x="4578922" y="1529616"/>
            <a:ext cx="2982192" cy="4469532"/>
          </a:xfrm>
        </p:spPr>
        <p:txBody>
          <a:bodyPr>
            <a:normAutofit/>
          </a:bodyPr>
          <a:lstStyle/>
          <a:p>
            <a:pPr marL="0" indent="0" algn="ctr">
              <a:buNone/>
            </a:pPr>
            <a:r>
              <a:rPr lang="en-US" sz="6600" dirty="0">
                <a:solidFill>
                  <a:schemeClr val="accent4">
                    <a:lumMod val="75000"/>
                  </a:schemeClr>
                </a:solidFill>
                <a:latin typeface="Aharoni" panose="02010803020104030203" pitchFamily="2" charset="-79"/>
                <a:cs typeface="Aharoni" panose="02010803020104030203" pitchFamily="2" charset="-79"/>
              </a:rPr>
              <a:t>1+2=6</a:t>
            </a:r>
          </a:p>
          <a:p>
            <a:pPr marL="0" indent="0" algn="ctr">
              <a:buNone/>
            </a:pPr>
            <a:r>
              <a:rPr lang="en-US" sz="6600" dirty="0">
                <a:solidFill>
                  <a:schemeClr val="accent4">
                    <a:lumMod val="75000"/>
                  </a:schemeClr>
                </a:solidFill>
                <a:latin typeface="Aharoni" panose="02010803020104030203" pitchFamily="2" charset="-79"/>
                <a:cs typeface="Aharoni" panose="02010803020104030203" pitchFamily="2" charset="-79"/>
              </a:rPr>
              <a:t>2+3=15</a:t>
            </a:r>
          </a:p>
          <a:p>
            <a:pPr marL="0" indent="0" algn="ctr">
              <a:buNone/>
            </a:pPr>
            <a:r>
              <a:rPr lang="en-US" sz="6600" dirty="0">
                <a:solidFill>
                  <a:schemeClr val="accent4">
                    <a:lumMod val="75000"/>
                  </a:schemeClr>
                </a:solidFill>
                <a:latin typeface="Aharoni" panose="02010803020104030203" pitchFamily="2" charset="-79"/>
                <a:cs typeface="Aharoni" panose="02010803020104030203" pitchFamily="2" charset="-79"/>
              </a:rPr>
              <a:t>3+4=28</a:t>
            </a:r>
          </a:p>
          <a:p>
            <a:pPr marL="0" indent="0" algn="ctr">
              <a:buNone/>
            </a:pPr>
            <a:r>
              <a:rPr lang="en-US" sz="6600" dirty="0">
                <a:solidFill>
                  <a:schemeClr val="accent4">
                    <a:lumMod val="75000"/>
                  </a:schemeClr>
                </a:solidFill>
                <a:latin typeface="Aharoni" panose="02010803020104030203" pitchFamily="2" charset="-79"/>
                <a:cs typeface="Aharoni" panose="02010803020104030203" pitchFamily="2" charset="-79"/>
              </a:rPr>
              <a:t>4+5=?</a:t>
            </a:r>
          </a:p>
        </p:txBody>
      </p:sp>
      <p:sp>
        <p:nvSpPr>
          <p:cNvPr id="27" name="Espace réservé du contenu 22"/>
          <p:cNvSpPr txBox="1">
            <a:spLocks/>
          </p:cNvSpPr>
          <p:nvPr/>
        </p:nvSpPr>
        <p:spPr>
          <a:xfrm>
            <a:off x="421407" y="2687286"/>
            <a:ext cx="11207175" cy="144643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endParaRPr lang="en-US" sz="2000" dirty="0">
              <a:solidFill>
                <a:schemeClr val="accent4">
                  <a:lumMod val="75000"/>
                </a:schemeClr>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4721623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endParaRPr lang="en-US" sz="600" dirty="0">
              <a:solidFill>
                <a:schemeClr val="tx1"/>
              </a:solidFill>
            </a:endParaRPr>
          </a:p>
          <a:p>
            <a:pPr marL="457200" indent="-457200">
              <a:buFont typeface="Arial" panose="020B0604020202020204" pitchFamily="34" charset="0"/>
              <a:buChar char="•"/>
            </a:pPr>
            <a:endParaRPr lang="en-US" sz="3200" dirty="0">
              <a:solidFill>
                <a:schemeClr val="tx1"/>
              </a:solidFill>
            </a:endParaRPr>
          </a:p>
        </p:txBody>
      </p:sp>
      <mc:AlternateContent xmlns:mc="http://schemas.openxmlformats.org/markup-compatibility/2006" xmlns:p14="http://schemas.microsoft.com/office/powerpoint/2010/main">
        <mc:Choice Requires="p14">
          <p:contentPart p14:bwMode="auto" r:id="rId3">
            <p14:nvContentPartPr>
              <p14:cNvPr id="10" name="Encre 9"/>
              <p14:cNvContentPartPr/>
              <p14:nvPr/>
            </p14:nvContentPartPr>
            <p14:xfrm>
              <a:off x="2606760" y="6036480"/>
              <a:ext cx="360" cy="11160"/>
            </p14:xfrm>
          </p:contentPart>
        </mc:Choice>
        <mc:Fallback xmlns="">
          <p:pic>
            <p:nvPicPr>
              <p:cNvPr id="10" name="Encre 9"/>
              <p:cNvPicPr/>
              <p:nvPr/>
            </p:nvPicPr>
            <p:blipFill>
              <a:blip r:embed="rId6"/>
              <a:stretch>
                <a:fillRect/>
              </a:stretch>
            </p:blipFill>
            <p:spPr>
              <a:xfrm>
                <a:off x="2603880" y="6033600"/>
                <a:ext cx="6120" cy="16560"/>
              </a:xfrm>
              <a:prstGeom prst="rect">
                <a:avLst/>
              </a:prstGeom>
            </p:spPr>
          </p:pic>
        </mc:Fallback>
      </mc:AlternateContent>
      <p:pic>
        <p:nvPicPr>
          <p:cNvPr id="8" name="Image 7"/>
          <p:cNvPicPr>
            <a:picLocks noChangeAspect="1"/>
          </p:cNvPicPr>
          <p:nvPr/>
        </p:nvPicPr>
        <p:blipFill>
          <a:blip r:embed="rId7"/>
          <a:stretch>
            <a:fillRect/>
          </a:stretch>
        </p:blipFill>
        <p:spPr>
          <a:xfrm>
            <a:off x="1161473" y="487574"/>
            <a:ext cx="9589085" cy="5248516"/>
          </a:xfrm>
          <a:prstGeom prst="rect">
            <a:avLst/>
          </a:prstGeom>
        </p:spPr>
      </p:pic>
    </p:spTree>
    <p:extLst>
      <p:ext uri="{BB962C8B-B14F-4D97-AF65-F5344CB8AC3E}">
        <p14:creationId xmlns:p14="http://schemas.microsoft.com/office/powerpoint/2010/main" val="16066820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endParaRPr lang="en-US" sz="600" dirty="0">
              <a:solidFill>
                <a:schemeClr val="tx1"/>
              </a:solidFill>
            </a:endParaRPr>
          </a:p>
          <a:p>
            <a:pPr marL="457200" indent="-457200">
              <a:buFont typeface="Arial" panose="020B0604020202020204" pitchFamily="34" charset="0"/>
              <a:buChar char="•"/>
            </a:pPr>
            <a:endParaRPr lang="en-US" sz="3200" dirty="0">
              <a:solidFill>
                <a:schemeClr val="tx1"/>
              </a:solidFill>
            </a:endParaRPr>
          </a:p>
        </p:txBody>
      </p:sp>
      <mc:AlternateContent xmlns:mc="http://schemas.openxmlformats.org/markup-compatibility/2006" xmlns:p14="http://schemas.microsoft.com/office/powerpoint/2010/main">
        <mc:Choice Requires="p14">
          <p:contentPart p14:bwMode="auto" r:id="rId3">
            <p14:nvContentPartPr>
              <p14:cNvPr id="10" name="Encre 9"/>
              <p14:cNvContentPartPr/>
              <p14:nvPr/>
            </p14:nvContentPartPr>
            <p14:xfrm>
              <a:off x="2606760" y="6036480"/>
              <a:ext cx="360" cy="11160"/>
            </p14:xfrm>
          </p:contentPart>
        </mc:Choice>
        <mc:Fallback xmlns="">
          <p:pic>
            <p:nvPicPr>
              <p:cNvPr id="10" name="Encre 9"/>
              <p:cNvPicPr/>
              <p:nvPr/>
            </p:nvPicPr>
            <p:blipFill>
              <a:blip r:embed="rId6"/>
              <a:stretch>
                <a:fillRect/>
              </a:stretch>
            </p:blipFill>
            <p:spPr>
              <a:xfrm>
                <a:off x="2603880" y="6033600"/>
                <a:ext cx="6120" cy="16560"/>
              </a:xfrm>
              <a:prstGeom prst="rect">
                <a:avLst/>
              </a:prstGeom>
            </p:spPr>
          </p:pic>
        </mc:Fallback>
      </mc:AlternateContent>
      <p:pic>
        <p:nvPicPr>
          <p:cNvPr id="6" name="Image 5"/>
          <p:cNvPicPr>
            <a:picLocks noChangeAspect="1"/>
          </p:cNvPicPr>
          <p:nvPr/>
        </p:nvPicPr>
        <p:blipFill rotWithShape="1">
          <a:blip r:embed="rId7"/>
          <a:srcRect r="398"/>
          <a:stretch/>
        </p:blipFill>
        <p:spPr>
          <a:xfrm>
            <a:off x="1331207" y="505460"/>
            <a:ext cx="9146293" cy="4807688"/>
          </a:xfrm>
          <a:prstGeom prst="rect">
            <a:avLst/>
          </a:prstGeom>
        </p:spPr>
      </p:pic>
    </p:spTree>
    <p:extLst>
      <p:ext uri="{BB962C8B-B14F-4D97-AF65-F5344CB8AC3E}">
        <p14:creationId xmlns:p14="http://schemas.microsoft.com/office/powerpoint/2010/main" val="18243724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Espace réservé du texte 2"/>
          <p:cNvSpPr>
            <a:spLocks noGrp="1"/>
          </p:cNvSpPr>
          <p:nvPr>
            <p:ph type="body" idx="1"/>
          </p:nvPr>
        </p:nvSpPr>
        <p:spPr>
          <a:xfrm>
            <a:off x="1162627" y="200893"/>
            <a:ext cx="10515600" cy="4784434"/>
          </a:xfrm>
        </p:spPr>
        <p:txBody>
          <a:bodyPr>
            <a:noAutofit/>
          </a:bodyPr>
          <a:lstStyle/>
          <a:p>
            <a:pPr algn="ctr"/>
            <a:r>
              <a:rPr lang="en-US" sz="4000" b="1" dirty="0">
                <a:solidFill>
                  <a:schemeClr val="tx1"/>
                </a:solidFill>
              </a:rPr>
              <a:t>Supervised learning</a:t>
            </a:r>
          </a:p>
          <a:p>
            <a:pPr algn="ctr"/>
            <a:endParaRPr lang="en-US" sz="600" dirty="0">
              <a:solidFill>
                <a:schemeClr val="tx1"/>
              </a:solidFill>
            </a:endParaRPr>
          </a:p>
          <a:p>
            <a:pPr marL="457200" indent="-457200">
              <a:buFont typeface="Arial" panose="020B0604020202020204" pitchFamily="34" charset="0"/>
              <a:buChar char="•"/>
            </a:pPr>
            <a:r>
              <a:rPr lang="en-US" sz="2800" dirty="0">
                <a:solidFill>
                  <a:schemeClr val="tx1"/>
                </a:solidFill>
              </a:rPr>
              <a:t>Learning from being given “</a:t>
            </a:r>
            <a:r>
              <a:rPr lang="en-US" sz="2800" dirty="0">
                <a:solidFill>
                  <a:srgbClr val="C00000"/>
                </a:solidFill>
              </a:rPr>
              <a:t>right answers</a:t>
            </a:r>
            <a:r>
              <a:rPr lang="en-US" sz="2800" dirty="0">
                <a:solidFill>
                  <a:schemeClr val="tx1"/>
                </a:solidFill>
              </a:rPr>
              <a:t>”</a:t>
            </a:r>
          </a:p>
          <a:p>
            <a:pPr marL="457200" indent="-457200">
              <a:buFont typeface="Arial" panose="020B0604020202020204" pitchFamily="34" charset="0"/>
              <a:buChar char="•"/>
            </a:pPr>
            <a:r>
              <a:rPr lang="en-US" sz="2800" dirty="0">
                <a:solidFill>
                  <a:schemeClr val="tx1"/>
                </a:solidFill>
              </a:rPr>
              <a:t>Labeled data</a:t>
            </a:r>
          </a:p>
          <a:p>
            <a:pPr marL="457200" indent="-457200">
              <a:buFont typeface="Arial" panose="020B0604020202020204" pitchFamily="34" charset="0"/>
              <a:buChar char="•"/>
            </a:pPr>
            <a:endParaRPr lang="en-US" sz="3200" dirty="0">
              <a:solidFill>
                <a:schemeClr val="tx1"/>
              </a:solidFill>
            </a:endParaRPr>
          </a:p>
        </p:txBody>
      </p:sp>
      <p:pic>
        <p:nvPicPr>
          <p:cNvPr id="2" name="Image 1"/>
          <p:cNvPicPr>
            <a:picLocks noChangeAspect="1"/>
          </p:cNvPicPr>
          <p:nvPr/>
        </p:nvPicPr>
        <p:blipFill>
          <a:blip r:embed="rId3"/>
          <a:stretch>
            <a:fillRect/>
          </a:stretch>
        </p:blipFill>
        <p:spPr>
          <a:xfrm>
            <a:off x="1676399" y="2056197"/>
            <a:ext cx="7315201" cy="3638550"/>
          </a:xfrm>
          <a:prstGeom prst="rect">
            <a:avLst/>
          </a:prstGeom>
        </p:spPr>
      </p:pic>
    </p:spTree>
    <p:extLst>
      <p:ext uri="{BB962C8B-B14F-4D97-AF65-F5344CB8AC3E}">
        <p14:creationId xmlns:p14="http://schemas.microsoft.com/office/powerpoint/2010/main" val="28124009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Data set</a:t>
            </a:r>
          </a:p>
          <a:p>
            <a:pPr marL="457200" indent="-457200">
              <a:buFont typeface="Arial" panose="020B0604020202020204" pitchFamily="34" charset="0"/>
              <a:buChar char="•"/>
            </a:pPr>
            <a:endParaRPr lang="en-US" sz="3200" dirty="0">
              <a:solidFill>
                <a:schemeClr val="tx1"/>
              </a:solidFill>
            </a:endParaRPr>
          </a:p>
        </p:txBody>
      </p:sp>
      <p:pic>
        <p:nvPicPr>
          <p:cNvPr id="7" name="Image 6"/>
          <p:cNvPicPr>
            <a:picLocks noChangeAspect="1"/>
          </p:cNvPicPr>
          <p:nvPr/>
        </p:nvPicPr>
        <p:blipFill rotWithShape="1">
          <a:blip r:embed="rId3"/>
          <a:srcRect t="11609"/>
          <a:stretch/>
        </p:blipFill>
        <p:spPr>
          <a:xfrm>
            <a:off x="1063014" y="1320800"/>
            <a:ext cx="4664989" cy="3235548"/>
          </a:xfrm>
          <a:prstGeom prst="rect">
            <a:avLst/>
          </a:prstGeom>
        </p:spPr>
      </p:pic>
      <p:pic>
        <p:nvPicPr>
          <p:cNvPr id="8" name="Image 7"/>
          <p:cNvPicPr>
            <a:picLocks noChangeAspect="1"/>
          </p:cNvPicPr>
          <p:nvPr/>
        </p:nvPicPr>
        <p:blipFill>
          <a:blip r:embed="rId4"/>
          <a:stretch>
            <a:fillRect/>
          </a:stretch>
        </p:blipFill>
        <p:spPr>
          <a:xfrm>
            <a:off x="5772727" y="865861"/>
            <a:ext cx="5302523" cy="3041806"/>
          </a:xfrm>
          <a:prstGeom prst="rect">
            <a:avLst/>
          </a:prstGeom>
        </p:spPr>
      </p:pic>
      <p:pic>
        <p:nvPicPr>
          <p:cNvPr id="2" name="Image 1"/>
          <p:cNvPicPr>
            <a:picLocks noChangeAspect="1"/>
          </p:cNvPicPr>
          <p:nvPr/>
        </p:nvPicPr>
        <p:blipFill>
          <a:blip r:embed="rId5"/>
          <a:stretch>
            <a:fillRect/>
          </a:stretch>
        </p:blipFill>
        <p:spPr>
          <a:xfrm>
            <a:off x="6348443" y="4496353"/>
            <a:ext cx="4438878" cy="927148"/>
          </a:xfrm>
          <a:prstGeom prst="rect">
            <a:avLst/>
          </a:prstGeom>
        </p:spPr>
      </p:pic>
    </p:spTree>
    <p:extLst>
      <p:ext uri="{BB962C8B-B14F-4D97-AF65-F5344CB8AC3E}">
        <p14:creationId xmlns:p14="http://schemas.microsoft.com/office/powerpoint/2010/main" val="29316779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Linear regression problem</a:t>
            </a:r>
          </a:p>
          <a:p>
            <a:pPr marL="457200" indent="-457200">
              <a:buFont typeface="Arial" panose="020B0604020202020204" pitchFamily="34" charset="0"/>
              <a:buChar char="•"/>
            </a:pPr>
            <a:endParaRPr lang="en-US" sz="3200" dirty="0">
              <a:solidFill>
                <a:schemeClr val="tx1"/>
              </a:solidFill>
            </a:endParaRPr>
          </a:p>
        </p:txBody>
      </p:sp>
      <p:sp>
        <p:nvSpPr>
          <p:cNvPr id="19" name="Espace réservé du numéro de diapositive 18"/>
          <p:cNvSpPr>
            <a:spLocks noGrp="1"/>
          </p:cNvSpPr>
          <p:nvPr>
            <p:ph type="sldNum" sz="quarter" idx="12"/>
          </p:nvPr>
        </p:nvSpPr>
        <p:spPr>
          <a:xfrm>
            <a:off x="9448800" y="6476275"/>
            <a:ext cx="2743200" cy="365125"/>
          </a:xfrm>
        </p:spPr>
        <p:txBody>
          <a:bodyPr/>
          <a:lstStyle/>
          <a:p>
            <a:r>
              <a:rPr lang="en-US" sz="2800" b="1" dirty="0">
                <a:solidFill>
                  <a:schemeClr val="bg1"/>
                </a:solidFill>
              </a:rPr>
              <a:t>Slide </a:t>
            </a:r>
            <a:fld id="{2373F4E7-4E64-418F-966C-A9707F00D07A}" type="slidenum">
              <a:rPr lang="en-US" sz="2800" b="1" smtClean="0">
                <a:solidFill>
                  <a:schemeClr val="bg1"/>
                </a:solidFill>
              </a:rPr>
              <a:t>34</a:t>
            </a:fld>
            <a:endParaRPr lang="en-US" sz="2800" b="1" dirty="0">
              <a:solidFill>
                <a:schemeClr val="bg1"/>
              </a:solidFill>
            </a:endParaRPr>
          </a:p>
        </p:txBody>
      </p:sp>
      <p:pic>
        <p:nvPicPr>
          <p:cNvPr id="2" name="Image 1"/>
          <p:cNvPicPr>
            <a:picLocks noChangeAspect="1"/>
          </p:cNvPicPr>
          <p:nvPr/>
        </p:nvPicPr>
        <p:blipFill>
          <a:blip r:embed="rId3"/>
          <a:stretch>
            <a:fillRect/>
          </a:stretch>
        </p:blipFill>
        <p:spPr>
          <a:xfrm>
            <a:off x="1418984" y="1063503"/>
            <a:ext cx="9354031" cy="4730993"/>
          </a:xfrm>
          <a:prstGeom prst="rect">
            <a:avLst/>
          </a:prstGeom>
        </p:spPr>
      </p:pic>
      <p:cxnSp>
        <p:nvCxnSpPr>
          <p:cNvPr id="6" name="Connecteur droit 5"/>
          <p:cNvCxnSpPr/>
          <p:nvPr/>
        </p:nvCxnSpPr>
        <p:spPr>
          <a:xfrm flipV="1">
            <a:off x="4461164" y="1701139"/>
            <a:ext cx="4174836" cy="2312145"/>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8734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Linear regression problem</a:t>
            </a:r>
          </a:p>
          <a:p>
            <a:pPr marL="457200" indent="-457200">
              <a:buFont typeface="Arial" panose="020B0604020202020204" pitchFamily="34" charset="0"/>
              <a:buChar char="•"/>
            </a:pPr>
            <a:endParaRPr lang="en-US" sz="3200" dirty="0">
              <a:solidFill>
                <a:schemeClr val="tx1"/>
              </a:solidFill>
            </a:endParaRPr>
          </a:p>
        </p:txBody>
      </p:sp>
      <p:sp>
        <p:nvSpPr>
          <p:cNvPr id="19" name="Espace réservé du numéro de diapositive 18"/>
          <p:cNvSpPr>
            <a:spLocks noGrp="1"/>
          </p:cNvSpPr>
          <p:nvPr>
            <p:ph type="sldNum" sz="quarter" idx="12"/>
          </p:nvPr>
        </p:nvSpPr>
        <p:spPr>
          <a:xfrm>
            <a:off x="9448800" y="6476275"/>
            <a:ext cx="2743200" cy="365125"/>
          </a:xfrm>
        </p:spPr>
        <p:txBody>
          <a:bodyPr/>
          <a:lstStyle/>
          <a:p>
            <a:r>
              <a:rPr lang="en-US" sz="2800" b="1" dirty="0">
                <a:solidFill>
                  <a:schemeClr val="bg1"/>
                </a:solidFill>
              </a:rPr>
              <a:t>Slide </a:t>
            </a:r>
            <a:fld id="{2373F4E7-4E64-418F-966C-A9707F00D07A}" type="slidenum">
              <a:rPr lang="en-US" sz="2800" b="1" smtClean="0">
                <a:solidFill>
                  <a:schemeClr val="bg1"/>
                </a:solidFill>
              </a:rPr>
              <a:t>35</a:t>
            </a:fld>
            <a:endParaRPr lang="en-US" sz="2800" b="1" dirty="0">
              <a:solidFill>
                <a:schemeClr val="bg1"/>
              </a:solidFill>
            </a:endParaRPr>
          </a:p>
        </p:txBody>
      </p:sp>
      <p:pic>
        <p:nvPicPr>
          <p:cNvPr id="4" name="Image 3"/>
          <p:cNvPicPr>
            <a:picLocks noChangeAspect="1"/>
          </p:cNvPicPr>
          <p:nvPr/>
        </p:nvPicPr>
        <p:blipFill>
          <a:blip r:embed="rId3"/>
          <a:stretch>
            <a:fillRect/>
          </a:stretch>
        </p:blipFill>
        <p:spPr>
          <a:xfrm>
            <a:off x="936041" y="997526"/>
            <a:ext cx="10094486" cy="502095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Encre 1"/>
              <p14:cNvContentPartPr/>
              <p14:nvPr/>
            </p14:nvContentPartPr>
            <p14:xfrm>
              <a:off x="4198320" y="4216320"/>
              <a:ext cx="222480" cy="376560"/>
            </p14:xfrm>
          </p:contentPart>
        </mc:Choice>
        <mc:Fallback xmlns="">
          <p:pic>
            <p:nvPicPr>
              <p:cNvPr id="2" name="Encre 1"/>
              <p:cNvPicPr/>
              <p:nvPr/>
            </p:nvPicPr>
            <p:blipFill>
              <a:blip r:embed="rId6"/>
              <a:stretch>
                <a:fillRect/>
              </a:stretch>
            </p:blipFill>
            <p:spPr>
              <a:xfrm>
                <a:off x="4195440" y="4213800"/>
                <a:ext cx="227880" cy="3816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 name="Ink 7">
                <a:extLst>
                  <a:ext uri="{FF2B5EF4-FFF2-40B4-BE49-F238E27FC236}">
                    <a16:creationId xmlns:a16="http://schemas.microsoft.com/office/drawing/2014/main" id="{387E9004-1E65-2D1E-F901-44CCE0B2F425}"/>
                  </a:ext>
                </a:extLst>
              </p14:cNvPr>
              <p14:cNvContentPartPr/>
              <p14:nvPr/>
            </p14:nvContentPartPr>
            <p14:xfrm>
              <a:off x="5443560" y="3243600"/>
              <a:ext cx="382320" cy="148680"/>
            </p14:xfrm>
          </p:contentPart>
        </mc:Choice>
        <mc:Fallback xmlns="">
          <p:pic>
            <p:nvPicPr>
              <p:cNvPr id="8" name="Ink 7">
                <a:extLst>
                  <a:ext uri="{FF2B5EF4-FFF2-40B4-BE49-F238E27FC236}">
                    <a16:creationId xmlns:a16="http://schemas.microsoft.com/office/drawing/2014/main" id="{387E9004-1E65-2D1E-F901-44CCE0B2F425}"/>
                  </a:ext>
                </a:extLst>
              </p:cNvPr>
              <p:cNvPicPr/>
              <p:nvPr/>
            </p:nvPicPr>
            <p:blipFill>
              <a:blip r:embed="rId12"/>
              <a:stretch>
                <a:fillRect/>
              </a:stretch>
            </p:blipFill>
            <p:spPr>
              <a:xfrm>
                <a:off x="5434200" y="3234240"/>
                <a:ext cx="401040" cy="167400"/>
              </a:xfrm>
              <a:prstGeom prst="rect">
                <a:avLst/>
              </a:prstGeom>
            </p:spPr>
          </p:pic>
        </mc:Fallback>
      </mc:AlternateContent>
    </p:spTree>
    <p:extLst>
      <p:ext uri="{BB962C8B-B14F-4D97-AF65-F5344CB8AC3E}">
        <p14:creationId xmlns:p14="http://schemas.microsoft.com/office/powerpoint/2010/main" val="28348514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003D085-3F21-FE6E-D49D-2AADEA904B91}"/>
              </a:ext>
            </a:extLst>
          </p:cNvPr>
          <p:cNvSpPr>
            <a:spLocks noGrp="1"/>
          </p:cNvSpPr>
          <p:nvPr>
            <p:ph type="sldNum" sz="quarter" idx="12"/>
          </p:nvPr>
        </p:nvSpPr>
        <p:spPr/>
        <p:txBody>
          <a:bodyPr/>
          <a:lstStyle/>
          <a:p>
            <a:fld id="{2373F4E7-4E64-418F-966C-A9707F00D07A}" type="slidenum">
              <a:rPr lang="en-US" smtClean="0"/>
              <a:t>36</a:t>
            </a:fld>
            <a:endParaRPr lang="en-US"/>
          </a:p>
        </p:txBody>
      </p:sp>
      <p:pic>
        <p:nvPicPr>
          <p:cNvPr id="6" name="Picture 5">
            <a:extLst>
              <a:ext uri="{FF2B5EF4-FFF2-40B4-BE49-F238E27FC236}">
                <a16:creationId xmlns:a16="http://schemas.microsoft.com/office/drawing/2014/main" id="{167220D0-1F26-FE77-3F19-D38C2C3650BF}"/>
              </a:ext>
            </a:extLst>
          </p:cNvPr>
          <p:cNvPicPr>
            <a:picLocks noChangeAspect="1"/>
          </p:cNvPicPr>
          <p:nvPr/>
        </p:nvPicPr>
        <p:blipFill>
          <a:blip r:embed="rId2"/>
          <a:stretch>
            <a:fillRect/>
          </a:stretch>
        </p:blipFill>
        <p:spPr>
          <a:xfrm>
            <a:off x="1119375" y="862090"/>
            <a:ext cx="9074060" cy="2924175"/>
          </a:xfrm>
          <a:prstGeom prst="rect">
            <a:avLst/>
          </a:prstGeom>
        </p:spPr>
      </p:pic>
    </p:spTree>
    <p:extLst>
      <p:ext uri="{BB962C8B-B14F-4D97-AF65-F5344CB8AC3E}">
        <p14:creationId xmlns:p14="http://schemas.microsoft.com/office/powerpoint/2010/main" val="16212204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003D085-3F21-FE6E-D49D-2AADEA904B91}"/>
              </a:ext>
            </a:extLst>
          </p:cNvPr>
          <p:cNvSpPr>
            <a:spLocks noGrp="1"/>
          </p:cNvSpPr>
          <p:nvPr>
            <p:ph type="sldNum" sz="quarter" idx="12"/>
          </p:nvPr>
        </p:nvSpPr>
        <p:spPr/>
        <p:txBody>
          <a:bodyPr/>
          <a:lstStyle/>
          <a:p>
            <a:fld id="{2373F4E7-4E64-418F-966C-A9707F00D07A}" type="slidenum">
              <a:rPr lang="en-US" smtClean="0"/>
              <a:t>37</a:t>
            </a:fld>
            <a:endParaRPr lang="en-US"/>
          </a:p>
        </p:txBody>
      </p:sp>
      <p:pic>
        <p:nvPicPr>
          <p:cNvPr id="6" name="Picture 5">
            <a:extLst>
              <a:ext uri="{FF2B5EF4-FFF2-40B4-BE49-F238E27FC236}">
                <a16:creationId xmlns:a16="http://schemas.microsoft.com/office/drawing/2014/main" id="{167220D0-1F26-FE77-3F19-D38C2C3650BF}"/>
              </a:ext>
            </a:extLst>
          </p:cNvPr>
          <p:cNvPicPr>
            <a:picLocks noChangeAspect="1"/>
          </p:cNvPicPr>
          <p:nvPr/>
        </p:nvPicPr>
        <p:blipFill>
          <a:blip r:embed="rId2"/>
          <a:stretch>
            <a:fillRect/>
          </a:stretch>
        </p:blipFill>
        <p:spPr>
          <a:xfrm>
            <a:off x="1406208" y="509510"/>
            <a:ext cx="9139902" cy="2945393"/>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E2AB97E9-3197-ABA0-C175-29DDEA2AA8DE}"/>
                  </a:ext>
                </a:extLst>
              </p14:cNvPr>
              <p14:cNvContentPartPr/>
              <p14:nvPr/>
            </p14:nvContentPartPr>
            <p14:xfrm>
              <a:off x="1406208" y="2408664"/>
              <a:ext cx="8516588" cy="3276677"/>
            </p14:xfrm>
          </p:contentPart>
        </mc:Choice>
        <mc:Fallback>
          <p:pic>
            <p:nvPicPr>
              <p:cNvPr id="5" name="Ink 4">
                <a:extLst>
                  <a:ext uri="{FF2B5EF4-FFF2-40B4-BE49-F238E27FC236}">
                    <a16:creationId xmlns:a16="http://schemas.microsoft.com/office/drawing/2014/main" id="{E2AB97E9-3197-ABA0-C175-29DDEA2AA8DE}"/>
                  </a:ext>
                </a:extLst>
              </p:cNvPr>
              <p:cNvPicPr/>
              <p:nvPr/>
            </p:nvPicPr>
            <p:blipFill>
              <a:blip r:embed="rId4"/>
              <a:stretch>
                <a:fillRect/>
              </a:stretch>
            </p:blipFill>
            <p:spPr>
              <a:xfrm>
                <a:off x="1396848" y="2399304"/>
                <a:ext cx="8535308" cy="3295397"/>
              </a:xfrm>
              <a:prstGeom prst="rect">
                <a:avLst/>
              </a:prstGeom>
            </p:spPr>
          </p:pic>
        </mc:Fallback>
      </mc:AlternateContent>
    </p:spTree>
    <p:extLst>
      <p:ext uri="{BB962C8B-B14F-4D97-AF65-F5344CB8AC3E}">
        <p14:creationId xmlns:p14="http://schemas.microsoft.com/office/powerpoint/2010/main" val="2811011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9A9F824-E42E-FCFB-1B10-FFECE17DF276}"/>
              </a:ext>
            </a:extLst>
          </p:cNvPr>
          <p:cNvSpPr>
            <a:spLocks noGrp="1"/>
          </p:cNvSpPr>
          <p:nvPr>
            <p:ph type="sldNum" sz="quarter" idx="12"/>
          </p:nvPr>
        </p:nvSpPr>
        <p:spPr/>
        <p:txBody>
          <a:bodyPr/>
          <a:lstStyle/>
          <a:p>
            <a:fld id="{2373F4E7-4E64-418F-966C-A9707F00D07A}" type="slidenum">
              <a:rPr lang="en-US" smtClean="0"/>
              <a:t>38</a:t>
            </a:fld>
            <a:endParaRPr lang="en-US"/>
          </a:p>
        </p:txBody>
      </p:sp>
      <mc:AlternateContent xmlns:mc="http://schemas.openxmlformats.org/markup-compatibility/2006">
        <mc:Choice xmlns:p14="http://schemas.microsoft.com/office/powerpoint/2010/main" Requires="p14">
          <p:contentPart p14:bwMode="auto" r:id="rId2">
            <p14:nvContentPartPr>
              <p14:cNvPr id="5" name="Ink 4">
                <a:extLst>
                  <a:ext uri="{FF2B5EF4-FFF2-40B4-BE49-F238E27FC236}">
                    <a16:creationId xmlns:a16="http://schemas.microsoft.com/office/drawing/2014/main" id="{A8EA06E2-3506-F2B3-7FD2-62B68A5F69D8}"/>
                  </a:ext>
                </a:extLst>
              </p14:cNvPr>
              <p14:cNvContentPartPr/>
              <p14:nvPr/>
            </p14:nvContentPartPr>
            <p14:xfrm>
              <a:off x="1126372" y="646771"/>
              <a:ext cx="9681258" cy="4989846"/>
            </p14:xfrm>
          </p:contentPart>
        </mc:Choice>
        <mc:Fallback>
          <p:pic>
            <p:nvPicPr>
              <p:cNvPr id="5" name="Ink 4">
                <a:extLst>
                  <a:ext uri="{FF2B5EF4-FFF2-40B4-BE49-F238E27FC236}">
                    <a16:creationId xmlns:a16="http://schemas.microsoft.com/office/drawing/2014/main" id="{A8EA06E2-3506-F2B3-7FD2-62B68A5F69D8}"/>
                  </a:ext>
                </a:extLst>
              </p:cNvPr>
              <p:cNvPicPr/>
              <p:nvPr/>
            </p:nvPicPr>
            <p:blipFill>
              <a:blip r:embed="rId3"/>
              <a:stretch>
                <a:fillRect/>
              </a:stretch>
            </p:blipFill>
            <p:spPr>
              <a:xfrm>
                <a:off x="1117012" y="637411"/>
                <a:ext cx="9699618" cy="5008566"/>
              </a:xfrm>
              <a:prstGeom prst="rect">
                <a:avLst/>
              </a:prstGeom>
            </p:spPr>
          </p:pic>
        </mc:Fallback>
      </mc:AlternateContent>
    </p:spTree>
    <p:extLst>
      <p:ext uri="{BB962C8B-B14F-4D97-AF65-F5344CB8AC3E}">
        <p14:creationId xmlns:p14="http://schemas.microsoft.com/office/powerpoint/2010/main" val="39404325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Classification problem</a:t>
            </a:r>
          </a:p>
          <a:p>
            <a:pPr marL="457200" indent="-457200">
              <a:buFont typeface="Arial" panose="020B0604020202020204" pitchFamily="34" charset="0"/>
              <a:buChar char="•"/>
            </a:pPr>
            <a:endParaRPr lang="en-US" sz="3200" dirty="0">
              <a:solidFill>
                <a:schemeClr val="tx1"/>
              </a:solidFill>
            </a:endParaRPr>
          </a:p>
        </p:txBody>
      </p:sp>
      <p:pic>
        <p:nvPicPr>
          <p:cNvPr id="2" name="Image 1"/>
          <p:cNvPicPr>
            <a:picLocks noChangeAspect="1"/>
          </p:cNvPicPr>
          <p:nvPr/>
        </p:nvPicPr>
        <p:blipFill>
          <a:blip r:embed="rId3"/>
          <a:stretch>
            <a:fillRect/>
          </a:stretch>
        </p:blipFill>
        <p:spPr>
          <a:xfrm>
            <a:off x="2466788" y="1053978"/>
            <a:ext cx="7258423" cy="4750044"/>
          </a:xfrm>
          <a:prstGeom prst="rect">
            <a:avLst/>
          </a:prstGeom>
        </p:spPr>
      </p:pic>
      <mc:AlternateContent xmlns:mc="http://schemas.openxmlformats.org/markup-compatibility/2006" xmlns:p14="http://schemas.microsoft.com/office/powerpoint/2010/main">
        <mc:Choice Requires="p14">
          <p:contentPart p14:bwMode="auto" r:id="rId4">
            <p14:nvContentPartPr>
              <p14:cNvPr id="6" name="Encre 5"/>
              <p14:cNvContentPartPr/>
              <p14:nvPr/>
            </p14:nvContentPartPr>
            <p14:xfrm>
              <a:off x="118800" y="3600"/>
              <a:ext cx="11765520" cy="6422040"/>
            </p14:xfrm>
          </p:contentPart>
        </mc:Choice>
        <mc:Fallback xmlns="">
          <p:pic>
            <p:nvPicPr>
              <p:cNvPr id="6" name="Encre 5"/>
              <p:cNvPicPr/>
              <p:nvPr/>
            </p:nvPicPr>
            <p:blipFill>
              <a:blip r:embed="rId6"/>
              <a:stretch>
                <a:fillRect/>
              </a:stretch>
            </p:blipFill>
            <p:spPr>
              <a:xfrm>
                <a:off x="108000" y="-6120"/>
                <a:ext cx="11792880" cy="6438240"/>
              </a:xfrm>
              <a:prstGeom prst="rect">
                <a:avLst/>
              </a:prstGeom>
            </p:spPr>
          </p:pic>
        </mc:Fallback>
      </mc:AlternateContent>
    </p:spTree>
    <p:extLst>
      <p:ext uri="{BB962C8B-B14F-4D97-AF65-F5344CB8AC3E}">
        <p14:creationId xmlns:p14="http://schemas.microsoft.com/office/powerpoint/2010/main" val="3086657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paper with a graphic design&#10;&#10;Description automatically generated">
            <a:extLst>
              <a:ext uri="{FF2B5EF4-FFF2-40B4-BE49-F238E27FC236}">
                <a16:creationId xmlns:a16="http://schemas.microsoft.com/office/drawing/2014/main" id="{8B0AE397-D1DD-F26F-93AE-A59AFD068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22" y="-131908"/>
            <a:ext cx="12878244" cy="7121816"/>
          </a:xfrm>
          <a:prstGeom prst="rect">
            <a:avLst/>
          </a:prstGeom>
        </p:spPr>
      </p:pic>
      <p:sp>
        <p:nvSpPr>
          <p:cNvPr id="7" name="TextBox 6">
            <a:extLst>
              <a:ext uri="{FF2B5EF4-FFF2-40B4-BE49-F238E27FC236}">
                <a16:creationId xmlns:a16="http://schemas.microsoft.com/office/drawing/2014/main" id="{E7227627-2381-40E9-ECC8-1E5CB62C4640}"/>
              </a:ext>
            </a:extLst>
          </p:cNvPr>
          <p:cNvSpPr txBox="1"/>
          <p:nvPr/>
        </p:nvSpPr>
        <p:spPr>
          <a:xfrm>
            <a:off x="2014593" y="2342634"/>
            <a:ext cx="8162814" cy="1862048"/>
          </a:xfrm>
          <a:prstGeom prst="rect">
            <a:avLst/>
          </a:prstGeom>
          <a:noFill/>
        </p:spPr>
        <p:txBody>
          <a:bodyPr wrap="square">
            <a:spAutoFit/>
          </a:bodyPr>
          <a:lstStyle/>
          <a:p>
            <a:r>
              <a:rPr lang="en-US" sz="11500" b="1" spc="50" dirty="0">
                <a:ln w="76200"/>
                <a:solidFill>
                  <a:schemeClr val="accent4">
                    <a:lumMod val="75000"/>
                  </a:schemeClr>
                </a:solidFill>
                <a:latin typeface="Aharoni" panose="02010803020104030203" pitchFamily="2" charset="-79"/>
                <a:cs typeface="Aharoni" panose="02010803020104030203" pitchFamily="2" charset="-79"/>
              </a:rPr>
              <a:t>What is AI?</a:t>
            </a:r>
            <a:endParaRPr lang="fr-FR" sz="115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437249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3"/>
          <a:stretch>
            <a:fillRect/>
          </a:stretch>
        </p:blipFill>
        <p:spPr>
          <a:xfrm>
            <a:off x="1214873" y="619150"/>
            <a:ext cx="9408070" cy="3199344"/>
          </a:xfrm>
          <a:prstGeom prst="rect">
            <a:avLst/>
          </a:prstGeom>
        </p:spPr>
      </p:pic>
      <p:pic>
        <p:nvPicPr>
          <p:cNvPr id="6" name="Image 5"/>
          <p:cNvPicPr>
            <a:picLocks noChangeAspect="1"/>
          </p:cNvPicPr>
          <p:nvPr/>
        </p:nvPicPr>
        <p:blipFill>
          <a:blip r:embed="rId4"/>
          <a:stretch>
            <a:fillRect/>
          </a:stretch>
        </p:blipFill>
        <p:spPr>
          <a:xfrm>
            <a:off x="1569057" y="3626757"/>
            <a:ext cx="9179787" cy="1567543"/>
          </a:xfrm>
          <a:prstGeom prst="rect">
            <a:avLst/>
          </a:prstGeom>
        </p:spPr>
      </p:pic>
      <mc:AlternateContent xmlns:mc="http://schemas.openxmlformats.org/markup-compatibility/2006" xmlns:p14="http://schemas.microsoft.com/office/powerpoint/2010/main">
        <mc:Choice Requires="p14">
          <p:contentPart p14:bwMode="auto" r:id="rId5">
            <p14:nvContentPartPr>
              <p14:cNvPr id="2" name="Ink 1">
                <a:extLst>
                  <a:ext uri="{FF2B5EF4-FFF2-40B4-BE49-F238E27FC236}">
                    <a16:creationId xmlns:a16="http://schemas.microsoft.com/office/drawing/2014/main" id="{CB79DF78-F6E4-7552-C589-9AF9C43AECFB}"/>
                  </a:ext>
                </a:extLst>
              </p14:cNvPr>
              <p14:cNvContentPartPr/>
              <p14:nvPr/>
            </p14:nvContentPartPr>
            <p14:xfrm>
              <a:off x="579240" y="3047040"/>
              <a:ext cx="360" cy="360"/>
            </p14:xfrm>
          </p:contentPart>
        </mc:Choice>
        <mc:Fallback xmlns="">
          <p:pic>
            <p:nvPicPr>
              <p:cNvPr id="2" name="Ink 1">
                <a:extLst>
                  <a:ext uri="{FF2B5EF4-FFF2-40B4-BE49-F238E27FC236}">
                    <a16:creationId xmlns:a16="http://schemas.microsoft.com/office/drawing/2014/main" id="{CB79DF78-F6E4-7552-C589-9AF9C43AECFB}"/>
                  </a:ext>
                </a:extLst>
              </p:cNvPr>
              <p:cNvPicPr/>
              <p:nvPr/>
            </p:nvPicPr>
            <p:blipFill>
              <a:blip r:embed="rId7"/>
              <a:stretch>
                <a:fillRect/>
              </a:stretch>
            </p:blipFill>
            <p:spPr>
              <a:xfrm>
                <a:off x="569880" y="3037680"/>
                <a:ext cx="19080" cy="19080"/>
              </a:xfrm>
              <a:prstGeom prst="rect">
                <a:avLst/>
              </a:prstGeom>
            </p:spPr>
          </p:pic>
        </mc:Fallback>
      </mc:AlternateContent>
    </p:spTree>
    <p:extLst>
      <p:ext uri="{BB962C8B-B14F-4D97-AF65-F5344CB8AC3E}">
        <p14:creationId xmlns:p14="http://schemas.microsoft.com/office/powerpoint/2010/main" val="7152364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Unsupervised learning</a:t>
            </a:r>
          </a:p>
          <a:p>
            <a:pPr marL="457200" indent="-457200">
              <a:buFont typeface="Arial" panose="020B0604020202020204" pitchFamily="34" charset="0"/>
              <a:buChar char="•"/>
            </a:pPr>
            <a:endParaRPr lang="en-US" sz="3200" dirty="0">
              <a:solidFill>
                <a:schemeClr val="tx1"/>
              </a:solidFill>
            </a:endParaRPr>
          </a:p>
        </p:txBody>
      </p:sp>
      <p:pic>
        <p:nvPicPr>
          <p:cNvPr id="6" name="Image 5"/>
          <p:cNvPicPr>
            <a:picLocks noChangeAspect="1"/>
          </p:cNvPicPr>
          <p:nvPr/>
        </p:nvPicPr>
        <p:blipFill>
          <a:blip r:embed="rId3"/>
          <a:stretch>
            <a:fillRect/>
          </a:stretch>
        </p:blipFill>
        <p:spPr>
          <a:xfrm>
            <a:off x="1757219" y="950181"/>
            <a:ext cx="8859981" cy="4416146"/>
          </a:xfrm>
          <a:prstGeom prst="rect">
            <a:avLst/>
          </a:prstGeom>
        </p:spPr>
      </p:pic>
    </p:spTree>
    <p:extLst>
      <p:ext uri="{BB962C8B-B14F-4D97-AF65-F5344CB8AC3E}">
        <p14:creationId xmlns:p14="http://schemas.microsoft.com/office/powerpoint/2010/main" val="42647740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Unsupervised learning</a:t>
            </a:r>
          </a:p>
          <a:p>
            <a:pPr marL="457200" indent="-457200">
              <a:buFont typeface="Arial" panose="020B0604020202020204" pitchFamily="34" charset="0"/>
              <a:buChar char="•"/>
            </a:pPr>
            <a:endParaRPr lang="en-US" sz="3200" dirty="0">
              <a:solidFill>
                <a:schemeClr val="tx1"/>
              </a:solidFill>
            </a:endParaRPr>
          </a:p>
        </p:txBody>
      </p:sp>
      <p:pic>
        <p:nvPicPr>
          <p:cNvPr id="2" name="Image 1"/>
          <p:cNvPicPr>
            <a:picLocks noChangeAspect="1"/>
          </p:cNvPicPr>
          <p:nvPr/>
        </p:nvPicPr>
        <p:blipFill>
          <a:blip r:embed="rId3"/>
          <a:stretch>
            <a:fillRect/>
          </a:stretch>
        </p:blipFill>
        <p:spPr>
          <a:xfrm>
            <a:off x="1812078" y="886547"/>
            <a:ext cx="8290752" cy="5042773"/>
          </a:xfrm>
          <a:prstGeom prst="rect">
            <a:avLst/>
          </a:prstGeom>
        </p:spPr>
      </p:pic>
    </p:spTree>
    <p:extLst>
      <p:ext uri="{BB962C8B-B14F-4D97-AF65-F5344CB8AC3E}">
        <p14:creationId xmlns:p14="http://schemas.microsoft.com/office/powerpoint/2010/main" val="12007392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Unsupervised learning</a:t>
            </a:r>
          </a:p>
          <a:p>
            <a:pPr marL="457200" indent="-457200">
              <a:buFont typeface="Arial" panose="020B0604020202020204" pitchFamily="34" charset="0"/>
              <a:buChar char="•"/>
            </a:pPr>
            <a:endParaRPr lang="en-US" sz="3200" dirty="0">
              <a:solidFill>
                <a:schemeClr val="tx1"/>
              </a:solidFill>
            </a:endParaRPr>
          </a:p>
        </p:txBody>
      </p:sp>
      <p:pic>
        <p:nvPicPr>
          <p:cNvPr id="4" name="Image 3"/>
          <p:cNvPicPr>
            <a:picLocks noChangeAspect="1"/>
          </p:cNvPicPr>
          <p:nvPr/>
        </p:nvPicPr>
        <p:blipFill>
          <a:blip r:embed="rId3"/>
          <a:stretch>
            <a:fillRect/>
          </a:stretch>
        </p:blipFill>
        <p:spPr>
          <a:xfrm>
            <a:off x="1527794" y="1031728"/>
            <a:ext cx="9136411" cy="4784435"/>
          </a:xfrm>
          <a:prstGeom prst="rect">
            <a:avLst/>
          </a:prstGeom>
        </p:spPr>
      </p:pic>
    </p:spTree>
    <p:extLst>
      <p:ext uri="{BB962C8B-B14F-4D97-AF65-F5344CB8AC3E}">
        <p14:creationId xmlns:p14="http://schemas.microsoft.com/office/powerpoint/2010/main" val="3297025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Unsupervised learning</a:t>
            </a:r>
          </a:p>
          <a:p>
            <a:pPr marL="457200" indent="-457200">
              <a:buFont typeface="Arial" panose="020B0604020202020204" pitchFamily="34" charset="0"/>
              <a:buChar char="•"/>
            </a:pPr>
            <a:endParaRPr lang="en-US" sz="3200" dirty="0">
              <a:solidFill>
                <a:schemeClr val="tx1"/>
              </a:solidFill>
            </a:endParaRPr>
          </a:p>
        </p:txBody>
      </p:sp>
      <p:pic>
        <p:nvPicPr>
          <p:cNvPr id="2" name="Image 1"/>
          <p:cNvPicPr>
            <a:picLocks noChangeAspect="1"/>
          </p:cNvPicPr>
          <p:nvPr/>
        </p:nvPicPr>
        <p:blipFill>
          <a:blip r:embed="rId3"/>
          <a:stretch>
            <a:fillRect/>
          </a:stretch>
        </p:blipFill>
        <p:spPr>
          <a:xfrm>
            <a:off x="1369577" y="1002071"/>
            <a:ext cx="9452846" cy="4539888"/>
          </a:xfrm>
          <a:prstGeom prst="rect">
            <a:avLst/>
          </a:prstGeom>
        </p:spPr>
      </p:pic>
    </p:spTree>
    <p:extLst>
      <p:ext uri="{BB962C8B-B14F-4D97-AF65-F5344CB8AC3E}">
        <p14:creationId xmlns:p14="http://schemas.microsoft.com/office/powerpoint/2010/main" val="2560449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p:cNvPicPr>
            <a:picLocks noChangeAspect="1"/>
          </p:cNvPicPr>
          <p:nvPr/>
        </p:nvPicPr>
        <p:blipFill>
          <a:blip r:embed="rId3"/>
          <a:stretch>
            <a:fillRect/>
          </a:stretch>
        </p:blipFill>
        <p:spPr>
          <a:xfrm>
            <a:off x="1344756" y="640851"/>
            <a:ext cx="9502487" cy="4691852"/>
          </a:xfrm>
          <a:prstGeom prst="rect">
            <a:avLst/>
          </a:prstGeom>
        </p:spPr>
      </p:pic>
    </p:spTree>
    <p:extLst>
      <p:ext uri="{BB962C8B-B14F-4D97-AF65-F5344CB8AC3E}">
        <p14:creationId xmlns:p14="http://schemas.microsoft.com/office/powerpoint/2010/main" val="6109575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3"/>
          <a:stretch>
            <a:fillRect/>
          </a:stretch>
        </p:blipFill>
        <p:spPr>
          <a:xfrm>
            <a:off x="1308501" y="539220"/>
            <a:ext cx="9574998" cy="4737629"/>
          </a:xfrm>
          <a:prstGeom prst="rect">
            <a:avLst/>
          </a:prstGeom>
        </p:spPr>
      </p:pic>
    </p:spTree>
    <p:extLst>
      <p:ext uri="{BB962C8B-B14F-4D97-AF65-F5344CB8AC3E}">
        <p14:creationId xmlns:p14="http://schemas.microsoft.com/office/powerpoint/2010/main" val="330547802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Reinforcement learning</a:t>
            </a:r>
          </a:p>
          <a:p>
            <a:pPr marL="457200" indent="-457200">
              <a:buFont typeface="Arial" panose="020B0604020202020204" pitchFamily="34" charset="0"/>
              <a:buChar char="•"/>
            </a:pPr>
            <a:endParaRPr lang="en-US" sz="3200" dirty="0">
              <a:solidFill>
                <a:schemeClr val="tx1"/>
              </a:solidFill>
            </a:endParaRPr>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11451" y="1049001"/>
            <a:ext cx="4969098" cy="4434181"/>
          </a:xfrm>
          <a:prstGeom prst="rect">
            <a:avLst/>
          </a:prstGeom>
        </p:spPr>
      </p:pic>
    </p:spTree>
    <p:extLst>
      <p:ext uri="{BB962C8B-B14F-4D97-AF65-F5344CB8AC3E}">
        <p14:creationId xmlns:p14="http://schemas.microsoft.com/office/powerpoint/2010/main" val="2578366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pPr algn="ctr"/>
            <a:r>
              <a:rPr lang="en-US" sz="5400" b="1" dirty="0">
                <a:solidFill>
                  <a:srgbClr val="00B050"/>
                </a:solidFill>
              </a:rPr>
              <a:t>Libraries and frameworks</a:t>
            </a:r>
          </a:p>
        </p:txBody>
      </p:sp>
      <p:pic>
        <p:nvPicPr>
          <p:cNvPr id="5" name="Espace réservé du contenu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72377" y="1690688"/>
            <a:ext cx="2930238" cy="1577445"/>
          </a:xfrm>
        </p:spPr>
      </p:pic>
      <p:sp>
        <p:nvSpPr>
          <p:cNvPr id="4" name="Espace réservé du numéro de diapositive 3"/>
          <p:cNvSpPr>
            <a:spLocks noGrp="1"/>
          </p:cNvSpPr>
          <p:nvPr>
            <p:ph type="sldNum" sz="quarter" idx="12"/>
          </p:nvPr>
        </p:nvSpPr>
        <p:spPr/>
        <p:txBody>
          <a:bodyPr/>
          <a:lstStyle/>
          <a:p>
            <a:fld id="{2373F4E7-4E64-418F-966C-A9707F00D07A}" type="slidenum">
              <a:rPr lang="en-US" smtClean="0"/>
              <a:t>48</a:t>
            </a:fld>
            <a:endParaRPr lang="en-US"/>
          </a:p>
        </p:txBody>
      </p:sp>
      <p:pic>
        <p:nvPicPr>
          <p:cNvPr id="6" name="Imag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10474" y="1690688"/>
            <a:ext cx="3029660" cy="1704184"/>
          </a:xfrm>
          <a:prstGeom prst="rect">
            <a:avLst/>
          </a:prstGeom>
        </p:spPr>
      </p:pic>
      <p:pic>
        <p:nvPicPr>
          <p:cNvPr id="7" name="Imag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05990" y="2033059"/>
            <a:ext cx="2744609" cy="1235074"/>
          </a:xfrm>
          <a:prstGeom prst="rect">
            <a:avLst/>
          </a:prstGeom>
        </p:spPr>
      </p:pic>
      <p:pic>
        <p:nvPicPr>
          <p:cNvPr id="8" name="Imag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72377" y="4318000"/>
            <a:ext cx="4604732" cy="1861079"/>
          </a:xfrm>
          <a:prstGeom prst="rect">
            <a:avLst/>
          </a:prstGeom>
        </p:spPr>
      </p:pic>
    </p:spTree>
    <p:extLst>
      <p:ext uri="{BB962C8B-B14F-4D97-AF65-F5344CB8AC3E}">
        <p14:creationId xmlns:p14="http://schemas.microsoft.com/office/powerpoint/2010/main" val="244273230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paper with a graphic design&#10;&#10;Description automatically generated">
            <a:extLst>
              <a:ext uri="{FF2B5EF4-FFF2-40B4-BE49-F238E27FC236}">
                <a16:creationId xmlns:a16="http://schemas.microsoft.com/office/drawing/2014/main" id="{8B0AE397-D1DD-F26F-93AE-A59AFD068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22" y="-131908"/>
            <a:ext cx="12878244" cy="7121816"/>
          </a:xfrm>
          <a:prstGeom prst="rect">
            <a:avLst/>
          </a:prstGeom>
        </p:spPr>
      </p:pic>
      <p:sp>
        <p:nvSpPr>
          <p:cNvPr id="7" name="TextBox 6">
            <a:extLst>
              <a:ext uri="{FF2B5EF4-FFF2-40B4-BE49-F238E27FC236}">
                <a16:creationId xmlns:a16="http://schemas.microsoft.com/office/drawing/2014/main" id="{E7227627-2381-40E9-ECC8-1E5CB62C4640}"/>
              </a:ext>
            </a:extLst>
          </p:cNvPr>
          <p:cNvSpPr txBox="1"/>
          <p:nvPr/>
        </p:nvSpPr>
        <p:spPr>
          <a:xfrm>
            <a:off x="2979792" y="2133818"/>
            <a:ext cx="6837308" cy="1862048"/>
          </a:xfrm>
          <a:prstGeom prst="rect">
            <a:avLst/>
          </a:prstGeom>
          <a:noFill/>
        </p:spPr>
        <p:txBody>
          <a:bodyPr wrap="square">
            <a:spAutoFit/>
          </a:bodyPr>
          <a:lstStyle/>
          <a:p>
            <a:r>
              <a:rPr lang="en-US" sz="11500" b="1" spc="50" dirty="0">
                <a:ln w="76200"/>
                <a:solidFill>
                  <a:schemeClr val="accent4">
                    <a:lumMod val="75000"/>
                  </a:schemeClr>
                </a:solidFill>
                <a:latin typeface="Aharoni" panose="02010803020104030203" pitchFamily="2" charset="-79"/>
                <a:cs typeface="Aharoni" panose="02010803020104030203" pitchFamily="2" charset="-79"/>
              </a:rPr>
              <a:t>Datasets</a:t>
            </a:r>
            <a:endParaRPr lang="fr-FR" sz="115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613497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re 14"/>
          <p:cNvSpPr>
            <a:spLocks noGrp="1"/>
          </p:cNvSpPr>
          <p:nvPr>
            <p:ph type="title"/>
          </p:nvPr>
        </p:nvSpPr>
        <p:spPr>
          <a:xfrm>
            <a:off x="2824016" y="246156"/>
            <a:ext cx="5710381" cy="780184"/>
          </a:xfrm>
        </p:spPr>
        <p:txBody>
          <a:bodyPr>
            <a:noAutofit/>
          </a:bodyPr>
          <a:lstStyle/>
          <a:p>
            <a:pPr algn="ctr"/>
            <a:r>
              <a:rPr lang="en-US" sz="6000" b="1" spc="50" dirty="0">
                <a:ln w="76200"/>
                <a:solidFill>
                  <a:schemeClr val="accent4">
                    <a:lumMod val="75000"/>
                  </a:schemeClr>
                </a:solidFill>
                <a:latin typeface="Aharoni" panose="02010803020104030203" pitchFamily="2" charset="-79"/>
                <a:cs typeface="Aharoni" panose="02010803020104030203" pitchFamily="2" charset="-79"/>
              </a:rPr>
              <a:t>Classic Def</a:t>
            </a:r>
            <a:endParaRPr lang="en-US" sz="6000" b="1" spc="50" dirty="0">
              <a:ln w="76200"/>
              <a:solidFill>
                <a:srgbClr val="92D050"/>
              </a:solidFill>
            </a:endParaRPr>
          </a:p>
        </p:txBody>
      </p:sp>
      <p:sp>
        <p:nvSpPr>
          <p:cNvPr id="23" name="Espace réservé du contenu 22"/>
          <p:cNvSpPr>
            <a:spLocks noGrp="1"/>
          </p:cNvSpPr>
          <p:nvPr>
            <p:ph idx="1"/>
          </p:nvPr>
        </p:nvSpPr>
        <p:spPr>
          <a:xfrm>
            <a:off x="1297709" y="1179028"/>
            <a:ext cx="9271000" cy="2978252"/>
          </a:xfrm>
        </p:spPr>
        <p:txBody>
          <a:bodyPr>
            <a:normAutofit/>
          </a:bodyPr>
          <a:lstStyle/>
          <a:p>
            <a:pPr marL="0" indent="0">
              <a:buNone/>
            </a:pPr>
            <a:br>
              <a:rPr lang="en-US" sz="2400" dirty="0"/>
            </a:br>
            <a:r>
              <a:rPr lang="en-US" sz="2400" b="1" dirty="0"/>
              <a:t>Alan Turing's </a:t>
            </a:r>
            <a:r>
              <a:rPr lang="en-US" sz="2400" dirty="0"/>
              <a:t>"The Imitation Game" (1950): "Can machines think?" This opened the debate about machine intelligence by proposing the Turing test, where a machine indistinguishable from a human in conversation is considered intelligent.</a:t>
            </a:r>
            <a:br>
              <a:rPr lang="en-US" sz="2400" dirty="0"/>
            </a:br>
            <a:endParaRPr lang="en-US" sz="2400" dirty="0"/>
          </a:p>
        </p:txBody>
      </p:sp>
      <p:sp>
        <p:nvSpPr>
          <p:cNvPr id="19" name="Espace réservé du numéro de diapositive 18"/>
          <p:cNvSpPr>
            <a:spLocks noGrp="1"/>
          </p:cNvSpPr>
          <p:nvPr>
            <p:ph type="sldNum" sz="quarter" idx="12"/>
          </p:nvPr>
        </p:nvSpPr>
        <p:spPr/>
        <p:txBody>
          <a:bodyPr/>
          <a:lstStyle/>
          <a:p>
            <a:r>
              <a:rPr lang="en-US" sz="2800" b="1" dirty="0">
                <a:solidFill>
                  <a:schemeClr val="bg1"/>
                </a:solidFill>
              </a:rPr>
              <a:t>Slide </a:t>
            </a:r>
            <a:fld id="{2373F4E7-4E64-418F-966C-A9707F00D07A}" type="slidenum">
              <a:rPr lang="en-US" sz="2800" b="1" smtClean="0">
                <a:solidFill>
                  <a:schemeClr val="bg1"/>
                </a:solidFill>
              </a:rPr>
              <a:t>5</a:t>
            </a:fld>
            <a:endParaRPr lang="en-US" sz="2800" b="1" dirty="0">
              <a:solidFill>
                <a:schemeClr val="bg1"/>
              </a:solidFill>
            </a:endParaRPr>
          </a:p>
        </p:txBody>
      </p:sp>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Espace réservé du contenu 22"/>
          <p:cNvSpPr txBox="1">
            <a:spLocks/>
          </p:cNvSpPr>
          <p:nvPr/>
        </p:nvSpPr>
        <p:spPr>
          <a:xfrm>
            <a:off x="1297709" y="3429000"/>
            <a:ext cx="9128991" cy="1461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t>John McCarthy's </a:t>
            </a:r>
            <a:r>
              <a:rPr lang="en-US" sz="2400" dirty="0"/>
              <a:t>"What is Artificial Intelligence?" (1955): "The study of how to make computers do things which, at the present time, can only be done by humans." This highlights AI's goal of replicating human-like problem-solving and thought processes.</a:t>
            </a:r>
            <a:br>
              <a:rPr lang="en-US" sz="2400" dirty="0"/>
            </a:br>
            <a:endParaRPr lang="en-US" sz="2400" dirty="0"/>
          </a:p>
        </p:txBody>
      </p:sp>
    </p:spTree>
    <p:extLst>
      <p:ext uri="{BB962C8B-B14F-4D97-AF65-F5344CB8AC3E}">
        <p14:creationId xmlns:p14="http://schemas.microsoft.com/office/powerpoint/2010/main" val="108775218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itre 3"/>
          <p:cNvSpPr>
            <a:spLocks noGrp="1"/>
          </p:cNvSpPr>
          <p:nvPr>
            <p:ph type="title"/>
          </p:nvPr>
        </p:nvSpPr>
        <p:spPr>
          <a:xfrm>
            <a:off x="4699000" y="208024"/>
            <a:ext cx="2339109" cy="978069"/>
          </a:xfrm>
        </p:spPr>
        <p:txBody>
          <a:bodyPr/>
          <a:lstStyle/>
          <a:p>
            <a:pPr algn="ctr"/>
            <a:r>
              <a:rPr lang="en-US" b="1" dirty="0"/>
              <a:t>Data set</a:t>
            </a:r>
          </a:p>
        </p:txBody>
      </p:sp>
      <p:sp>
        <p:nvSpPr>
          <p:cNvPr id="6" name="Espace réservé du contenu 5"/>
          <p:cNvSpPr>
            <a:spLocks noGrp="1"/>
          </p:cNvSpPr>
          <p:nvPr>
            <p:ph idx="1"/>
          </p:nvPr>
        </p:nvSpPr>
        <p:spPr>
          <a:xfrm>
            <a:off x="1104900" y="1728788"/>
            <a:ext cx="10515600" cy="4351338"/>
          </a:xfrm>
        </p:spPr>
        <p:txBody>
          <a:bodyPr/>
          <a:lstStyle/>
          <a:p>
            <a:r>
              <a:rPr lang="en-US" b="1" dirty="0"/>
              <a:t>Unlabeled Datasets:</a:t>
            </a:r>
            <a:endParaRPr lang="en-US" dirty="0"/>
          </a:p>
          <a:p>
            <a:pPr lvl="1"/>
            <a:r>
              <a:rPr lang="en-US" b="1" dirty="0"/>
              <a:t>Purpose:</a:t>
            </a:r>
            <a:r>
              <a:rPr lang="en-US" dirty="0"/>
              <a:t> Used for unsupervised learning tasks where the model must find patterns without labeled examples.</a:t>
            </a:r>
          </a:p>
          <a:p>
            <a:pPr lvl="1"/>
            <a:r>
              <a:rPr lang="en-US" b="1" dirty="0"/>
              <a:t>Characteristics:</a:t>
            </a:r>
            <a:r>
              <a:rPr lang="en-US" dirty="0"/>
              <a:t> Contains data without corresponding target labels.</a:t>
            </a:r>
          </a:p>
          <a:p>
            <a:r>
              <a:rPr lang="en-US" b="1" dirty="0"/>
              <a:t>Labeled Datasets:</a:t>
            </a:r>
            <a:endParaRPr lang="en-US" dirty="0"/>
          </a:p>
          <a:p>
            <a:pPr lvl="1"/>
            <a:r>
              <a:rPr lang="en-US" b="1" dirty="0"/>
              <a:t>Purpose:</a:t>
            </a:r>
            <a:r>
              <a:rPr lang="en-US" dirty="0"/>
              <a:t> Used for supervised learning tasks where the model is trained on input-output pairs.</a:t>
            </a:r>
          </a:p>
          <a:p>
            <a:pPr lvl="1"/>
            <a:r>
              <a:rPr lang="en-US" b="1" dirty="0"/>
              <a:t>Characteristics:</a:t>
            </a:r>
            <a:r>
              <a:rPr lang="en-US" dirty="0"/>
              <a:t> Each example has associated target labels for training.</a:t>
            </a:r>
          </a:p>
          <a:p>
            <a:endParaRPr lang="en-US" dirty="0"/>
          </a:p>
        </p:txBody>
      </p:sp>
      <p:sp>
        <p:nvSpPr>
          <p:cNvPr id="19" name="Espace réservé du numéro de diapositive 18"/>
          <p:cNvSpPr>
            <a:spLocks noGrp="1"/>
          </p:cNvSpPr>
          <p:nvPr>
            <p:ph type="sldNum" sz="quarter" idx="12"/>
          </p:nvPr>
        </p:nvSpPr>
        <p:spPr>
          <a:xfrm>
            <a:off x="9416471" y="6393151"/>
            <a:ext cx="2743200" cy="365125"/>
          </a:xfrm>
        </p:spPr>
        <p:txBody>
          <a:bodyPr/>
          <a:lstStyle/>
          <a:p>
            <a:r>
              <a:rPr lang="en-US" sz="2800" b="1" dirty="0">
                <a:solidFill>
                  <a:schemeClr val="bg1"/>
                </a:solidFill>
              </a:rPr>
              <a:t>Slide </a:t>
            </a:r>
            <a:fld id="{2373F4E7-4E64-418F-966C-A9707F00D07A}" type="slidenum">
              <a:rPr lang="en-US" sz="2800" b="1" smtClean="0">
                <a:solidFill>
                  <a:schemeClr val="bg1"/>
                </a:solidFill>
              </a:rPr>
              <a:t>50</a:t>
            </a:fld>
            <a:endParaRPr lang="en-US" sz="2800" b="1" dirty="0">
              <a:solidFill>
                <a:schemeClr val="bg1"/>
              </a:solidFill>
            </a:endParaRPr>
          </a:p>
        </p:txBody>
      </p:sp>
    </p:spTree>
    <p:extLst>
      <p:ext uri="{BB962C8B-B14F-4D97-AF65-F5344CB8AC3E}">
        <p14:creationId xmlns:p14="http://schemas.microsoft.com/office/powerpoint/2010/main" val="27519556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itre 3"/>
          <p:cNvSpPr>
            <a:spLocks noGrp="1"/>
          </p:cNvSpPr>
          <p:nvPr>
            <p:ph type="title"/>
          </p:nvPr>
        </p:nvSpPr>
        <p:spPr>
          <a:xfrm>
            <a:off x="4699000" y="208024"/>
            <a:ext cx="2339109" cy="978069"/>
          </a:xfrm>
        </p:spPr>
        <p:txBody>
          <a:bodyPr/>
          <a:lstStyle/>
          <a:p>
            <a:pPr algn="ctr"/>
            <a:r>
              <a:rPr lang="en-US" b="1" dirty="0"/>
              <a:t>Data set</a:t>
            </a:r>
          </a:p>
        </p:txBody>
      </p:sp>
      <p:sp>
        <p:nvSpPr>
          <p:cNvPr id="6" name="Espace réservé du contenu 5"/>
          <p:cNvSpPr>
            <a:spLocks noGrp="1"/>
          </p:cNvSpPr>
          <p:nvPr>
            <p:ph idx="1"/>
          </p:nvPr>
        </p:nvSpPr>
        <p:spPr>
          <a:xfrm>
            <a:off x="944418" y="1001033"/>
            <a:ext cx="10587182" cy="4855933"/>
          </a:xfrm>
        </p:spPr>
        <p:txBody>
          <a:bodyPr>
            <a:normAutofit fontScale="92500" lnSpcReduction="10000"/>
          </a:bodyPr>
          <a:lstStyle/>
          <a:p>
            <a:r>
              <a:rPr lang="en-US" b="1" dirty="0"/>
              <a:t>Training Datasets:</a:t>
            </a:r>
            <a:endParaRPr lang="en-US" dirty="0"/>
          </a:p>
          <a:p>
            <a:pPr lvl="1"/>
            <a:r>
              <a:rPr lang="en-US" b="1" dirty="0"/>
              <a:t>Purpose:</a:t>
            </a:r>
            <a:r>
              <a:rPr lang="en-US" dirty="0"/>
              <a:t> Used to train machine learning models by exposing them to a large set of examples.</a:t>
            </a:r>
          </a:p>
          <a:p>
            <a:pPr lvl="1"/>
            <a:r>
              <a:rPr lang="en-US" b="1" dirty="0"/>
              <a:t>Characteristics:</a:t>
            </a:r>
            <a:r>
              <a:rPr lang="en-US" dirty="0"/>
              <a:t> Typically the largest subset, containing labeled examples (input-output pairs).</a:t>
            </a:r>
          </a:p>
          <a:p>
            <a:r>
              <a:rPr lang="en-US" b="1" dirty="0"/>
              <a:t>Testing Datasets:</a:t>
            </a:r>
            <a:endParaRPr lang="en-US" dirty="0"/>
          </a:p>
          <a:p>
            <a:pPr lvl="1"/>
            <a:r>
              <a:rPr lang="en-US" b="1" dirty="0"/>
              <a:t>Purpose:</a:t>
            </a:r>
            <a:r>
              <a:rPr lang="en-US" dirty="0"/>
              <a:t> Used to assess the performance of a trained model on unseen data.</a:t>
            </a:r>
          </a:p>
          <a:p>
            <a:pPr lvl="1"/>
            <a:r>
              <a:rPr lang="en-US" b="1" dirty="0"/>
              <a:t>Characteristics:</a:t>
            </a:r>
            <a:r>
              <a:rPr lang="en-US" dirty="0"/>
              <a:t> Similar to training datasets but kept separate to evaluate generalization.</a:t>
            </a:r>
          </a:p>
          <a:p>
            <a:r>
              <a:rPr lang="en-US" b="1" dirty="0"/>
              <a:t>Validation Datasets:</a:t>
            </a:r>
            <a:endParaRPr lang="en-US" dirty="0"/>
          </a:p>
          <a:p>
            <a:pPr lvl="1"/>
            <a:r>
              <a:rPr lang="en-US" b="1" dirty="0"/>
              <a:t>Purpose:</a:t>
            </a:r>
            <a:r>
              <a:rPr lang="en-US" dirty="0"/>
              <a:t> Employed during the training phase to fine-tune model parameters and prevent overfitting.</a:t>
            </a:r>
          </a:p>
          <a:p>
            <a:pPr lvl="1"/>
            <a:r>
              <a:rPr lang="en-US" b="1" dirty="0"/>
              <a:t>Characteristics:</a:t>
            </a:r>
            <a:r>
              <a:rPr lang="en-US" dirty="0"/>
              <a:t> Separate from both training and testing datasets, used for model validation.</a:t>
            </a:r>
          </a:p>
        </p:txBody>
      </p:sp>
      <p:sp>
        <p:nvSpPr>
          <p:cNvPr id="19" name="Espace réservé du numéro de diapositive 18"/>
          <p:cNvSpPr>
            <a:spLocks noGrp="1"/>
          </p:cNvSpPr>
          <p:nvPr>
            <p:ph type="sldNum" sz="quarter" idx="12"/>
          </p:nvPr>
        </p:nvSpPr>
        <p:spPr>
          <a:xfrm>
            <a:off x="9416471" y="6450158"/>
            <a:ext cx="2743200" cy="365125"/>
          </a:xfrm>
        </p:spPr>
        <p:txBody>
          <a:bodyPr/>
          <a:lstStyle/>
          <a:p>
            <a:r>
              <a:rPr lang="en-US" sz="2800" b="1" dirty="0">
                <a:solidFill>
                  <a:schemeClr val="bg1"/>
                </a:solidFill>
              </a:rPr>
              <a:t>Slide </a:t>
            </a:r>
            <a:fld id="{2373F4E7-4E64-418F-966C-A9707F00D07A}" type="slidenum">
              <a:rPr lang="en-US" sz="2800" b="1" smtClean="0">
                <a:solidFill>
                  <a:schemeClr val="bg1"/>
                </a:solidFill>
              </a:rPr>
              <a:t>51</a:t>
            </a:fld>
            <a:endParaRPr lang="en-US" sz="2800" b="1" dirty="0">
              <a:solidFill>
                <a:schemeClr val="bg1"/>
              </a:solidFill>
            </a:endParaRPr>
          </a:p>
        </p:txBody>
      </p:sp>
    </p:spTree>
    <p:extLst>
      <p:ext uri="{BB962C8B-B14F-4D97-AF65-F5344CB8AC3E}">
        <p14:creationId xmlns:p14="http://schemas.microsoft.com/office/powerpoint/2010/main" val="7566146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xfrm>
            <a:off x="1533236" y="208024"/>
            <a:ext cx="9688946" cy="978069"/>
          </a:xfrm>
        </p:spPr>
        <p:txBody>
          <a:bodyPr>
            <a:normAutofit/>
          </a:bodyPr>
          <a:lstStyle/>
          <a:p>
            <a:pPr algn="ctr"/>
            <a:r>
              <a:rPr lang="en-US" b="1" dirty="0"/>
              <a:t>Overfitting and </a:t>
            </a:r>
            <a:r>
              <a:rPr lang="en-US" b="1" dirty="0" err="1"/>
              <a:t>Underfitting</a:t>
            </a:r>
            <a:endParaRPr lang="en-US" b="1" dirty="0"/>
          </a:p>
        </p:txBody>
      </p:sp>
      <p:pic>
        <p:nvPicPr>
          <p:cNvPr id="3" name="Imag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52358" y="1484107"/>
            <a:ext cx="9487283" cy="3889786"/>
          </a:xfrm>
          <a:prstGeom prst="rect">
            <a:avLst/>
          </a:prstGeom>
        </p:spPr>
      </p:pic>
    </p:spTree>
    <p:extLst>
      <p:ext uri="{BB962C8B-B14F-4D97-AF65-F5344CB8AC3E}">
        <p14:creationId xmlns:p14="http://schemas.microsoft.com/office/powerpoint/2010/main" val="17281409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xfrm>
            <a:off x="1533236" y="208024"/>
            <a:ext cx="9688946" cy="978069"/>
          </a:xfrm>
        </p:spPr>
        <p:txBody>
          <a:bodyPr>
            <a:normAutofit/>
          </a:bodyPr>
          <a:lstStyle/>
          <a:p>
            <a:pPr algn="ctr"/>
            <a:r>
              <a:rPr lang="en-US" b="1" dirty="0"/>
              <a:t>Over-fitting and Under-fitting</a:t>
            </a:r>
          </a:p>
        </p:txBody>
      </p:sp>
      <p:pic>
        <p:nvPicPr>
          <p:cNvPr id="7" name="Image 6"/>
          <p:cNvPicPr>
            <a:picLocks noChangeAspect="1"/>
          </p:cNvPicPr>
          <p:nvPr/>
        </p:nvPicPr>
        <p:blipFill>
          <a:blip r:embed="rId3"/>
          <a:stretch>
            <a:fillRect/>
          </a:stretch>
        </p:blipFill>
        <p:spPr>
          <a:xfrm>
            <a:off x="1274767" y="1473200"/>
            <a:ext cx="9435566" cy="3518488"/>
          </a:xfrm>
          <a:prstGeom prst="rect">
            <a:avLst/>
          </a:prstGeom>
        </p:spPr>
      </p:pic>
    </p:spTree>
    <p:extLst>
      <p:ext uri="{BB962C8B-B14F-4D97-AF65-F5344CB8AC3E}">
        <p14:creationId xmlns:p14="http://schemas.microsoft.com/office/powerpoint/2010/main" val="93303640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1394691" y="939800"/>
            <a:ext cx="9730509" cy="4606636"/>
          </a:xfrm>
        </p:spPr>
        <p:txBody>
          <a:bodyPr>
            <a:noAutofit/>
          </a:bodyPr>
          <a:lstStyle/>
          <a:p>
            <a:pPr algn="ctr"/>
            <a:r>
              <a:rPr lang="en-US" sz="4000" b="1" dirty="0">
                <a:solidFill>
                  <a:schemeClr val="tx1"/>
                </a:solidFill>
              </a:rPr>
              <a:t>How to address overfitting?</a:t>
            </a:r>
          </a:p>
          <a:p>
            <a:pPr algn="ctr"/>
            <a:endParaRPr lang="en-US" sz="4000" b="1" dirty="0">
              <a:solidFill>
                <a:schemeClr val="tx1"/>
              </a:solidFill>
            </a:endParaRPr>
          </a:p>
          <a:p>
            <a:pPr marL="457200" indent="-457200">
              <a:buFont typeface="Arial" panose="020B0604020202020204" pitchFamily="34" charset="0"/>
              <a:buChar char="•"/>
            </a:pPr>
            <a:r>
              <a:rPr lang="en-US" sz="3200" dirty="0">
                <a:solidFill>
                  <a:schemeClr val="tx1"/>
                </a:solidFill>
              </a:rPr>
              <a:t>Collect more data</a:t>
            </a:r>
          </a:p>
          <a:p>
            <a:pPr marL="457200" indent="-457200">
              <a:buFont typeface="Arial" panose="020B0604020202020204" pitchFamily="34" charset="0"/>
              <a:buChar char="•"/>
            </a:pPr>
            <a:r>
              <a:rPr lang="en-US" sz="3200" dirty="0">
                <a:solidFill>
                  <a:schemeClr val="tx1"/>
                </a:solidFill>
              </a:rPr>
              <a:t>Select features (insufficient data): feature selection</a:t>
            </a:r>
          </a:p>
          <a:p>
            <a:pPr marL="457200" indent="-457200">
              <a:buFont typeface="Arial" panose="020B0604020202020204" pitchFamily="34" charset="0"/>
              <a:buChar char="•"/>
            </a:pPr>
            <a:r>
              <a:rPr lang="en-US" sz="3200" dirty="0">
                <a:solidFill>
                  <a:schemeClr val="tx1"/>
                </a:solidFill>
              </a:rPr>
              <a:t>Reduced size of parameters (high powers): Regularization</a:t>
            </a:r>
          </a:p>
        </p:txBody>
      </p:sp>
    </p:spTree>
    <p:extLst>
      <p:ext uri="{BB962C8B-B14F-4D97-AF65-F5344CB8AC3E}">
        <p14:creationId xmlns:p14="http://schemas.microsoft.com/office/powerpoint/2010/main" val="28105993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4389" y="3297127"/>
            <a:ext cx="5799082" cy="2744899"/>
          </a:xfrm>
          <a:prstGeom prst="rect">
            <a:avLst/>
          </a:prstGeom>
        </p:spPr>
      </p:pic>
      <p:sp>
        <p:nvSpPr>
          <p:cNvPr id="4" name="Titre 3"/>
          <p:cNvSpPr>
            <a:spLocks noGrp="1"/>
          </p:cNvSpPr>
          <p:nvPr>
            <p:ph type="title"/>
          </p:nvPr>
        </p:nvSpPr>
        <p:spPr>
          <a:xfrm>
            <a:off x="4699000" y="208024"/>
            <a:ext cx="2339109" cy="978069"/>
          </a:xfrm>
        </p:spPr>
        <p:txBody>
          <a:bodyPr/>
          <a:lstStyle/>
          <a:p>
            <a:pPr algn="ctr"/>
            <a:r>
              <a:rPr lang="en-US" b="1" dirty="0"/>
              <a:t>Data set</a:t>
            </a:r>
          </a:p>
        </p:txBody>
      </p:sp>
      <p:sp>
        <p:nvSpPr>
          <p:cNvPr id="6" name="Espace réservé du contenu 5"/>
          <p:cNvSpPr>
            <a:spLocks noGrp="1"/>
          </p:cNvSpPr>
          <p:nvPr>
            <p:ph idx="1"/>
          </p:nvPr>
        </p:nvSpPr>
        <p:spPr>
          <a:xfrm>
            <a:off x="1071418" y="1186093"/>
            <a:ext cx="10587182" cy="4855933"/>
          </a:xfrm>
        </p:spPr>
        <p:txBody>
          <a:bodyPr>
            <a:normAutofit/>
          </a:bodyPr>
          <a:lstStyle/>
          <a:p>
            <a:r>
              <a:rPr lang="en-US" b="1" dirty="0"/>
              <a:t>Imbalanced Datasets:</a:t>
            </a:r>
            <a:endParaRPr lang="en-US" dirty="0"/>
          </a:p>
          <a:p>
            <a:r>
              <a:rPr lang="en-US" b="1" dirty="0"/>
              <a:t>Purpose:</a:t>
            </a:r>
            <a:r>
              <a:rPr lang="en-US" dirty="0"/>
              <a:t> Used to address situations where certain classes are underrepresented in the data.</a:t>
            </a:r>
          </a:p>
          <a:p>
            <a:r>
              <a:rPr lang="en-US" b="1" dirty="0"/>
              <a:t>Characteristics:</a:t>
            </a:r>
            <a:r>
              <a:rPr lang="en-US" dirty="0"/>
              <a:t> The distribution of classes is uneven, posing challenges for model training.</a:t>
            </a:r>
          </a:p>
        </p:txBody>
      </p:sp>
    </p:spTree>
    <p:extLst>
      <p:ext uri="{BB962C8B-B14F-4D97-AF65-F5344CB8AC3E}">
        <p14:creationId xmlns:p14="http://schemas.microsoft.com/office/powerpoint/2010/main" val="29800904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xfrm>
            <a:off x="4699000" y="208024"/>
            <a:ext cx="2339109" cy="978069"/>
          </a:xfrm>
        </p:spPr>
        <p:txBody>
          <a:bodyPr/>
          <a:lstStyle/>
          <a:p>
            <a:pPr algn="ctr"/>
            <a:r>
              <a:rPr lang="en-US" b="1" dirty="0"/>
              <a:t>Data set</a:t>
            </a:r>
          </a:p>
        </p:txBody>
      </p:sp>
      <p:sp>
        <p:nvSpPr>
          <p:cNvPr id="6" name="Espace réservé du contenu 5"/>
          <p:cNvSpPr>
            <a:spLocks noGrp="1"/>
          </p:cNvSpPr>
          <p:nvPr>
            <p:ph idx="1"/>
          </p:nvPr>
        </p:nvSpPr>
        <p:spPr>
          <a:xfrm>
            <a:off x="1003299" y="986931"/>
            <a:ext cx="10554855" cy="5663045"/>
          </a:xfrm>
        </p:spPr>
        <p:txBody>
          <a:bodyPr>
            <a:noAutofit/>
          </a:bodyPr>
          <a:lstStyle/>
          <a:p>
            <a:endParaRPr lang="en-US" sz="1200" b="1" dirty="0"/>
          </a:p>
          <a:p>
            <a:r>
              <a:rPr lang="en-US" b="1" dirty="0"/>
              <a:t>Tabular Datasets:</a:t>
            </a:r>
            <a:endParaRPr lang="en-US" dirty="0"/>
          </a:p>
          <a:p>
            <a:pPr lvl="1"/>
            <a:r>
              <a:rPr lang="en-US" sz="1800" dirty="0"/>
              <a:t>A tabular dataset is a structured form of data organized in rows and columns, similar to a table in a relational database or a spreadsheet. Each row typically represents an individual record, observation, or data point, while each column contains a specific attribute or feature describing the characteristics of those data points. Tabular datasets are commonly used in various fields, and they are particularly suitable for machine learning tasks where each data point is described by a set of features.</a:t>
            </a:r>
          </a:p>
          <a:p>
            <a:r>
              <a:rPr lang="en-US" b="1" dirty="0"/>
              <a:t>Image Datasets:</a:t>
            </a:r>
            <a:endParaRPr lang="en-US" dirty="0"/>
          </a:p>
          <a:p>
            <a:pPr lvl="1"/>
            <a:r>
              <a:rPr lang="en-US" sz="1800" b="1" dirty="0"/>
              <a:t>Purpose:</a:t>
            </a:r>
            <a:r>
              <a:rPr lang="en-US" sz="1800" dirty="0"/>
              <a:t> Used for computer vision tasks.</a:t>
            </a:r>
          </a:p>
          <a:p>
            <a:pPr lvl="1"/>
            <a:r>
              <a:rPr lang="en-US" sz="1800" b="1" dirty="0"/>
              <a:t>Characteristics:</a:t>
            </a:r>
            <a:r>
              <a:rPr lang="en-US" sz="1800" dirty="0"/>
              <a:t> Contains images with corresponding labels (e.g., object detection, image classification).</a:t>
            </a:r>
          </a:p>
          <a:p>
            <a:r>
              <a:rPr lang="en-US" b="1" dirty="0"/>
              <a:t>Text Datasets:</a:t>
            </a:r>
            <a:endParaRPr lang="en-US" dirty="0"/>
          </a:p>
          <a:p>
            <a:pPr lvl="1"/>
            <a:r>
              <a:rPr lang="en-US" sz="1800" b="1" dirty="0"/>
              <a:t>Purpose:</a:t>
            </a:r>
            <a:r>
              <a:rPr lang="en-US" sz="1800" dirty="0"/>
              <a:t> Used for natural language processing (NLP) tasks.</a:t>
            </a:r>
          </a:p>
          <a:p>
            <a:pPr lvl="1"/>
            <a:r>
              <a:rPr lang="en-US" sz="1800" b="1" dirty="0"/>
              <a:t>Characteristics:</a:t>
            </a:r>
            <a:r>
              <a:rPr lang="en-US" sz="1800" dirty="0"/>
              <a:t> Includes textual data, such as articles, books, or social media posts, with labeled or unlabeled examples.</a:t>
            </a:r>
          </a:p>
        </p:txBody>
      </p:sp>
    </p:spTree>
    <p:extLst>
      <p:ext uri="{BB962C8B-B14F-4D97-AF65-F5344CB8AC3E}">
        <p14:creationId xmlns:p14="http://schemas.microsoft.com/office/powerpoint/2010/main" val="39279099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Data set</a:t>
            </a:r>
          </a:p>
          <a:p>
            <a:pPr marL="457200" indent="-457200">
              <a:buFont typeface="Arial" panose="020B0604020202020204" pitchFamily="34" charset="0"/>
              <a:buChar char="•"/>
            </a:pPr>
            <a:endParaRPr lang="en-US" sz="3200" dirty="0">
              <a:solidFill>
                <a:schemeClr val="tx1"/>
              </a:solidFill>
            </a:endParaRPr>
          </a:p>
          <a:p>
            <a:pPr marL="457200" indent="-457200">
              <a:buFont typeface="Arial" panose="020B0604020202020204" pitchFamily="34" charset="0"/>
              <a:buChar char="•"/>
            </a:pPr>
            <a:endParaRPr lang="en-US" sz="3200" dirty="0">
              <a:solidFill>
                <a:schemeClr val="tx1"/>
              </a:solidFill>
            </a:endParaRPr>
          </a:p>
          <a:p>
            <a:pPr marL="457200" indent="-457200">
              <a:buFont typeface="Arial" panose="020B0604020202020204" pitchFamily="34" charset="0"/>
              <a:buChar char="•"/>
            </a:pPr>
            <a:endParaRPr lang="en-US" sz="3200" dirty="0">
              <a:solidFill>
                <a:schemeClr val="tx1"/>
              </a:solidFill>
            </a:endParaRPr>
          </a:p>
        </p:txBody>
      </p:sp>
      <p:sp>
        <p:nvSpPr>
          <p:cNvPr id="2" name="Rectangle 1"/>
          <p:cNvSpPr/>
          <p:nvPr/>
        </p:nvSpPr>
        <p:spPr>
          <a:xfrm>
            <a:off x="1078345" y="1041992"/>
            <a:ext cx="9475355" cy="6001643"/>
          </a:xfrm>
          <a:prstGeom prst="rect">
            <a:avLst/>
          </a:prstGeom>
        </p:spPr>
        <p:txBody>
          <a:bodyPr wrap="square">
            <a:spAutoFit/>
          </a:bodyPr>
          <a:lstStyle/>
          <a:p>
            <a:pPr marL="342900" indent="-342900">
              <a:buFont typeface="Arial" panose="020B0604020202020204" pitchFamily="34" charset="0"/>
              <a:buChar char="•"/>
            </a:pPr>
            <a:r>
              <a:rPr lang="en-US" sz="2400" b="1" dirty="0"/>
              <a:t>Audio Datasets:</a:t>
            </a:r>
            <a:endParaRPr lang="en-US" sz="2400" dirty="0"/>
          </a:p>
          <a:p>
            <a:pPr lvl="1"/>
            <a:r>
              <a:rPr lang="en-US" sz="2400" b="1" dirty="0"/>
              <a:t>Purpose:</a:t>
            </a:r>
            <a:r>
              <a:rPr lang="en-US" sz="2400" dirty="0"/>
              <a:t> Used for tasks involving sound data, such as speech recognition or audio classification.</a:t>
            </a:r>
          </a:p>
          <a:p>
            <a:pPr lvl="1"/>
            <a:r>
              <a:rPr lang="en-US" sz="2400" b="1" dirty="0"/>
              <a:t>Characteristics:</a:t>
            </a:r>
            <a:r>
              <a:rPr lang="en-US" sz="2400" dirty="0"/>
              <a:t> Includes audio recordings with corresponding labels</a:t>
            </a:r>
            <a:r>
              <a:rPr lang="en-US" dirty="0"/>
              <a:t>.</a:t>
            </a:r>
          </a:p>
          <a:p>
            <a:pPr marL="285750" indent="-285750">
              <a:buFont typeface="Arial" panose="020B0604020202020204" pitchFamily="34" charset="0"/>
              <a:buChar char="•"/>
            </a:pPr>
            <a:endParaRPr lang="en-US" sz="2400" b="1" dirty="0"/>
          </a:p>
          <a:p>
            <a:pPr marL="285750" indent="-285750">
              <a:buFont typeface="Arial" panose="020B0604020202020204" pitchFamily="34" charset="0"/>
              <a:buChar char="•"/>
            </a:pPr>
            <a:r>
              <a:rPr lang="en-US" sz="2400" b="1" dirty="0"/>
              <a:t>Reinforcement Learning Datasets:</a:t>
            </a:r>
            <a:endParaRPr lang="en-US" sz="2400" dirty="0"/>
          </a:p>
          <a:p>
            <a:pPr marL="742950" lvl="1" indent="-285750">
              <a:buFont typeface="Arial" panose="020B0604020202020204" pitchFamily="34" charset="0"/>
              <a:buChar char="•"/>
            </a:pPr>
            <a:r>
              <a:rPr lang="en-US" sz="2400" b="1" dirty="0"/>
              <a:t>Purpose:</a:t>
            </a:r>
            <a:r>
              <a:rPr lang="en-US" sz="2400" dirty="0"/>
              <a:t> Used for training agents in reinforcement learning tasks.</a:t>
            </a:r>
          </a:p>
          <a:p>
            <a:pPr marL="742950" lvl="1" indent="-285750">
              <a:buFont typeface="Arial" panose="020B0604020202020204" pitchFamily="34" charset="0"/>
              <a:buChar char="•"/>
            </a:pPr>
            <a:r>
              <a:rPr lang="en-US" sz="2400" b="1" dirty="0"/>
              <a:t>Characteristics:</a:t>
            </a:r>
            <a:r>
              <a:rPr lang="en-US" sz="2400" dirty="0"/>
              <a:t> Typically involves a sequence of states, actions, and rewards.</a:t>
            </a:r>
          </a:p>
          <a:p>
            <a:pPr marL="742950" lvl="1"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a:t>Transfer Learning Datasets:</a:t>
            </a:r>
            <a:endParaRPr lang="en-US" sz="2400" dirty="0"/>
          </a:p>
          <a:p>
            <a:pPr marL="742950" lvl="1" indent="-285750">
              <a:buFont typeface="Arial" panose="020B0604020202020204" pitchFamily="34" charset="0"/>
              <a:buChar char="•"/>
            </a:pPr>
            <a:r>
              <a:rPr lang="en-US" sz="2400" b="1" dirty="0"/>
              <a:t>Purpose:</a:t>
            </a:r>
            <a:r>
              <a:rPr lang="en-US" sz="2400" dirty="0"/>
              <a:t> Used to pre-train models on a large dataset before fine-tuning on a specific task.</a:t>
            </a:r>
          </a:p>
          <a:p>
            <a:pPr marL="742950" lvl="1" indent="-285750">
              <a:buFont typeface="Arial" panose="020B0604020202020204" pitchFamily="34" charset="0"/>
              <a:buChar char="•"/>
            </a:pPr>
            <a:r>
              <a:rPr lang="en-US" sz="2400" b="1" dirty="0"/>
              <a:t>Characteristics:</a:t>
            </a:r>
            <a:r>
              <a:rPr lang="en-US" sz="2400" dirty="0"/>
              <a:t> Large and diverse datasets suitable for general feature learning.</a:t>
            </a:r>
          </a:p>
          <a:p>
            <a:pPr marL="742950" lvl="1"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287752932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Data set</a:t>
            </a:r>
          </a:p>
          <a:p>
            <a:pPr marL="457200" indent="-457200">
              <a:buFont typeface="Arial" panose="020B0604020202020204" pitchFamily="34" charset="0"/>
              <a:buChar char="•"/>
            </a:pPr>
            <a:endParaRPr lang="en-US" sz="3200" dirty="0">
              <a:solidFill>
                <a:schemeClr val="tx1"/>
              </a:solidFill>
            </a:endParaRPr>
          </a:p>
          <a:p>
            <a:pPr marL="457200" indent="-457200">
              <a:buFont typeface="Arial" panose="020B0604020202020204" pitchFamily="34" charset="0"/>
              <a:buChar char="•"/>
            </a:pPr>
            <a:endParaRPr lang="en-US" sz="3200" dirty="0">
              <a:solidFill>
                <a:schemeClr val="tx1"/>
              </a:solidFill>
            </a:endParaRPr>
          </a:p>
          <a:p>
            <a:pPr marL="457200" indent="-457200">
              <a:buFont typeface="Arial" panose="020B0604020202020204" pitchFamily="34" charset="0"/>
              <a:buChar char="•"/>
            </a:pPr>
            <a:endParaRPr lang="en-US" sz="3200" dirty="0">
              <a:solidFill>
                <a:schemeClr val="tx1"/>
              </a:solidFill>
            </a:endParaRPr>
          </a:p>
        </p:txBody>
      </p:sp>
      <p:sp>
        <p:nvSpPr>
          <p:cNvPr id="2" name="Rectangle 1"/>
          <p:cNvSpPr/>
          <p:nvPr/>
        </p:nvSpPr>
        <p:spPr>
          <a:xfrm>
            <a:off x="946727" y="1123995"/>
            <a:ext cx="11113655" cy="1200329"/>
          </a:xfrm>
          <a:prstGeom prst="rect">
            <a:avLst/>
          </a:prstGeom>
        </p:spPr>
        <p:txBody>
          <a:bodyPr wrap="square">
            <a:spAutoFit/>
          </a:bodyPr>
          <a:lstStyle/>
          <a:p>
            <a:pPr marL="285750" indent="-285750">
              <a:buFont typeface="Arial" panose="020B0604020202020204" pitchFamily="34" charset="0"/>
              <a:buChar char="•"/>
            </a:pPr>
            <a:r>
              <a:rPr lang="en-US" sz="2400" b="1" dirty="0"/>
              <a:t>Adversarial Datasets:</a:t>
            </a:r>
            <a:endParaRPr lang="en-US" sz="2400" dirty="0"/>
          </a:p>
          <a:p>
            <a:pPr marL="742950" lvl="1" indent="-285750">
              <a:buFont typeface="Arial" panose="020B0604020202020204" pitchFamily="34" charset="0"/>
              <a:buChar char="•"/>
            </a:pPr>
            <a:r>
              <a:rPr lang="en-US" sz="2400" b="1" dirty="0"/>
              <a:t>Purpose:</a:t>
            </a:r>
            <a:r>
              <a:rPr lang="en-US" sz="2400" dirty="0"/>
              <a:t> Used to train models that are robust to adversarial attacks.</a:t>
            </a:r>
          </a:p>
          <a:p>
            <a:pPr marL="742950" lvl="1" indent="-285750">
              <a:buFont typeface="Arial" panose="020B0604020202020204" pitchFamily="34" charset="0"/>
              <a:buChar char="•"/>
            </a:pPr>
            <a:r>
              <a:rPr lang="en-US" sz="2400" b="1" dirty="0"/>
              <a:t>Characteristics:</a:t>
            </a:r>
            <a:r>
              <a:rPr lang="en-US" sz="2400" dirty="0"/>
              <a:t> Includes examples specifically crafted to mislead the model.</a:t>
            </a:r>
          </a:p>
        </p:txBody>
      </p:sp>
      <p:pic>
        <p:nvPicPr>
          <p:cNvPr id="4" name="Image 3"/>
          <p:cNvPicPr>
            <a:picLocks noChangeAspect="1"/>
          </p:cNvPicPr>
          <p:nvPr/>
        </p:nvPicPr>
        <p:blipFill>
          <a:blip r:embed="rId3"/>
          <a:stretch>
            <a:fillRect/>
          </a:stretch>
        </p:blipFill>
        <p:spPr>
          <a:xfrm>
            <a:off x="1607127" y="2466732"/>
            <a:ext cx="8534400" cy="3419475"/>
          </a:xfrm>
          <a:prstGeom prst="rect">
            <a:avLst/>
          </a:prstGeom>
        </p:spPr>
      </p:pic>
    </p:spTree>
    <p:extLst>
      <p:ext uri="{BB962C8B-B14F-4D97-AF65-F5344CB8AC3E}">
        <p14:creationId xmlns:p14="http://schemas.microsoft.com/office/powerpoint/2010/main" val="267323967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en-US" sz="4000" b="1" dirty="0">
                <a:solidFill>
                  <a:schemeClr val="tx1"/>
                </a:solidFill>
              </a:rPr>
              <a:t>Gradient descent</a:t>
            </a:r>
          </a:p>
          <a:p>
            <a:pPr marL="457200" indent="-457200">
              <a:buFont typeface="Arial" panose="020B0604020202020204" pitchFamily="34" charset="0"/>
              <a:buChar char="•"/>
            </a:pPr>
            <a:endParaRPr lang="en-US" sz="3200" dirty="0">
              <a:solidFill>
                <a:schemeClr val="tx1"/>
              </a:solidFill>
            </a:endParaRPr>
          </a:p>
        </p:txBody>
      </p:sp>
    </p:spTree>
    <p:extLst>
      <p:ext uri="{BB962C8B-B14F-4D97-AF65-F5344CB8AC3E}">
        <p14:creationId xmlns:p14="http://schemas.microsoft.com/office/powerpoint/2010/main" val="10390326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Espace réservé du contenu 22"/>
          <p:cNvSpPr>
            <a:spLocks noGrp="1"/>
          </p:cNvSpPr>
          <p:nvPr>
            <p:ph idx="1"/>
          </p:nvPr>
        </p:nvSpPr>
        <p:spPr>
          <a:xfrm>
            <a:off x="1157366" y="1172522"/>
            <a:ext cx="9878929" cy="1850078"/>
          </a:xfrm>
        </p:spPr>
        <p:txBody>
          <a:bodyPr>
            <a:normAutofit fontScale="92500"/>
          </a:bodyPr>
          <a:lstStyle/>
          <a:p>
            <a:pPr marL="0" indent="0">
              <a:buNone/>
            </a:pPr>
            <a:br>
              <a:rPr lang="en-US" sz="2400" dirty="0"/>
            </a:br>
            <a:r>
              <a:rPr lang="en-US" sz="2400" dirty="0"/>
              <a:t>	</a:t>
            </a:r>
            <a:r>
              <a:rPr lang="en-US" sz="2400" b="1" dirty="0"/>
              <a:t>Alan Turing's </a:t>
            </a:r>
            <a:r>
              <a:rPr lang="en-US" sz="2400" dirty="0"/>
              <a:t>"The Imitation Game" (1950): "Can machines think?" This opened the debate about machine intelligence by proposing the Turing test, where a machine indistinguishable from a human in conversation is considered intelligent.</a:t>
            </a:r>
            <a:br>
              <a:rPr lang="en-US" sz="2400" dirty="0"/>
            </a:br>
            <a:endParaRPr lang="en-US" sz="2400" dirty="0"/>
          </a:p>
        </p:txBody>
      </p:sp>
      <p:sp>
        <p:nvSpPr>
          <p:cNvPr id="19" name="Espace réservé du numéro de diapositive 18"/>
          <p:cNvSpPr>
            <a:spLocks noGrp="1"/>
          </p:cNvSpPr>
          <p:nvPr>
            <p:ph type="sldNum" sz="quarter" idx="12"/>
          </p:nvPr>
        </p:nvSpPr>
        <p:spPr/>
        <p:txBody>
          <a:bodyPr/>
          <a:lstStyle/>
          <a:p>
            <a:r>
              <a:rPr lang="en-US" sz="2800" b="1">
                <a:solidFill>
                  <a:schemeClr val="bg1"/>
                </a:solidFill>
              </a:rPr>
              <a:t>Slide </a:t>
            </a:r>
            <a:fld id="{2373F4E7-4E64-418F-966C-A9707F00D07A}" type="slidenum">
              <a:rPr lang="en-US" sz="2800" b="1" smtClean="0">
                <a:solidFill>
                  <a:schemeClr val="bg1"/>
                </a:solidFill>
              </a:rPr>
              <a:t>6</a:t>
            </a:fld>
            <a:endParaRPr lang="en-US" sz="2800" b="1" dirty="0">
              <a:solidFill>
                <a:schemeClr val="bg1"/>
              </a:solidFill>
            </a:endParaRPr>
          </a:p>
        </p:txBody>
      </p:sp>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Image 1"/>
          <p:cNvPicPr>
            <a:picLocks noChangeAspect="1"/>
          </p:cNvPicPr>
          <p:nvPr/>
        </p:nvPicPr>
        <p:blipFill>
          <a:blip r:embed="rId3"/>
          <a:stretch>
            <a:fillRect/>
          </a:stretch>
        </p:blipFill>
        <p:spPr>
          <a:xfrm>
            <a:off x="3599737" y="2603501"/>
            <a:ext cx="4625597" cy="3266904"/>
          </a:xfrm>
          <a:prstGeom prst="rect">
            <a:avLst/>
          </a:prstGeom>
        </p:spPr>
      </p:pic>
      <p:sp>
        <p:nvSpPr>
          <p:cNvPr id="6" name="Titre 14">
            <a:extLst>
              <a:ext uri="{FF2B5EF4-FFF2-40B4-BE49-F238E27FC236}">
                <a16:creationId xmlns:a16="http://schemas.microsoft.com/office/drawing/2014/main" id="{A8954ED9-23B7-3598-E37A-296108C038BA}"/>
              </a:ext>
            </a:extLst>
          </p:cNvPr>
          <p:cNvSpPr>
            <a:spLocks noGrp="1"/>
          </p:cNvSpPr>
          <p:nvPr>
            <p:ph type="title"/>
          </p:nvPr>
        </p:nvSpPr>
        <p:spPr>
          <a:xfrm>
            <a:off x="2170830" y="307530"/>
            <a:ext cx="7704284" cy="780184"/>
          </a:xfrm>
        </p:spPr>
        <p:txBody>
          <a:bodyPr>
            <a:noAutofit/>
          </a:bodyPr>
          <a:lstStyle/>
          <a:p>
            <a:pPr algn="ctr"/>
            <a:r>
              <a:rPr lang="en-US" sz="6000" b="1" spc="50" dirty="0">
                <a:ln w="76200"/>
                <a:solidFill>
                  <a:schemeClr val="accent4">
                    <a:lumMod val="75000"/>
                  </a:schemeClr>
                </a:solidFill>
                <a:latin typeface="Aharoni" panose="02010803020104030203" pitchFamily="2" charset="-79"/>
                <a:cs typeface="Aharoni" panose="02010803020104030203" pitchFamily="2" charset="-79"/>
              </a:rPr>
              <a:t>Can Machines Think</a:t>
            </a:r>
            <a:endParaRPr lang="en-US" sz="6000" b="1" spc="50" dirty="0">
              <a:ln w="76200"/>
              <a:solidFill>
                <a:srgbClr val="92D050"/>
              </a:solidFill>
            </a:endParaRPr>
          </a:p>
        </p:txBody>
      </p:sp>
    </p:spTree>
    <p:extLst>
      <p:ext uri="{BB962C8B-B14F-4D97-AF65-F5344CB8AC3E}">
        <p14:creationId xmlns:p14="http://schemas.microsoft.com/office/powerpoint/2010/main" val="26358529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paper with a graphic design&#10;&#10;Description automatically generated">
            <a:extLst>
              <a:ext uri="{FF2B5EF4-FFF2-40B4-BE49-F238E27FC236}">
                <a16:creationId xmlns:a16="http://schemas.microsoft.com/office/drawing/2014/main" id="{8B0AE397-D1DD-F26F-93AE-A59AFD068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22" y="-131908"/>
            <a:ext cx="12878244" cy="7121816"/>
          </a:xfrm>
          <a:prstGeom prst="rect">
            <a:avLst/>
          </a:prstGeom>
        </p:spPr>
      </p:pic>
      <p:sp>
        <p:nvSpPr>
          <p:cNvPr id="7" name="TextBox 6">
            <a:extLst>
              <a:ext uri="{FF2B5EF4-FFF2-40B4-BE49-F238E27FC236}">
                <a16:creationId xmlns:a16="http://schemas.microsoft.com/office/drawing/2014/main" id="{E7227627-2381-40E9-ECC8-1E5CB62C4640}"/>
              </a:ext>
            </a:extLst>
          </p:cNvPr>
          <p:cNvSpPr txBox="1"/>
          <p:nvPr/>
        </p:nvSpPr>
        <p:spPr>
          <a:xfrm>
            <a:off x="2420992" y="1308318"/>
            <a:ext cx="6837308" cy="3631763"/>
          </a:xfrm>
          <a:prstGeom prst="rect">
            <a:avLst/>
          </a:prstGeom>
          <a:noFill/>
        </p:spPr>
        <p:txBody>
          <a:bodyPr wrap="square">
            <a:spAutoFit/>
          </a:bodyPr>
          <a:lstStyle/>
          <a:p>
            <a:pPr algn="ctr"/>
            <a:r>
              <a:rPr lang="en-US" sz="11500" b="1" spc="50" dirty="0">
                <a:ln w="76200"/>
                <a:solidFill>
                  <a:schemeClr val="accent4">
                    <a:lumMod val="75000"/>
                  </a:schemeClr>
                </a:solidFill>
                <a:latin typeface="Aharoni" panose="02010803020104030203" pitchFamily="2" charset="-79"/>
                <a:cs typeface="Aharoni" panose="02010803020104030203" pitchFamily="2" charset="-79"/>
              </a:rPr>
              <a:t>Deep Learning</a:t>
            </a:r>
            <a:endParaRPr lang="fr-FR" sz="115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83223515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fr-FR" sz="4000" b="1" dirty="0" err="1">
                <a:solidFill>
                  <a:srgbClr val="C00000"/>
                </a:solidFill>
              </a:rPr>
              <a:t>Neurons</a:t>
            </a:r>
            <a:r>
              <a:rPr lang="fr-FR" sz="4000" b="1" dirty="0">
                <a:solidFill>
                  <a:srgbClr val="C00000"/>
                </a:solidFill>
              </a:rPr>
              <a:t> and the Brain</a:t>
            </a:r>
            <a:endParaRPr lang="en-US" sz="3200" dirty="0">
              <a:solidFill>
                <a:schemeClr val="tx1"/>
              </a:solidFill>
            </a:endParaRPr>
          </a:p>
        </p:txBody>
      </p:sp>
      <p:pic>
        <p:nvPicPr>
          <p:cNvPr id="6" name="Image 5"/>
          <p:cNvPicPr>
            <a:picLocks noChangeAspect="1"/>
          </p:cNvPicPr>
          <p:nvPr/>
        </p:nvPicPr>
        <p:blipFill>
          <a:blip r:embed="rId3"/>
          <a:stretch>
            <a:fillRect/>
          </a:stretch>
        </p:blipFill>
        <p:spPr>
          <a:xfrm>
            <a:off x="3635001" y="846667"/>
            <a:ext cx="4137399" cy="4957164"/>
          </a:xfrm>
          <a:prstGeom prst="rect">
            <a:avLst/>
          </a:prstGeom>
        </p:spPr>
      </p:pic>
    </p:spTree>
    <p:extLst>
      <p:ext uri="{BB962C8B-B14F-4D97-AF65-F5344CB8AC3E}">
        <p14:creationId xmlns:p14="http://schemas.microsoft.com/office/powerpoint/2010/main" val="3667085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514927" y="175493"/>
            <a:ext cx="10515600" cy="4784434"/>
          </a:xfrm>
        </p:spPr>
        <p:txBody>
          <a:bodyPr>
            <a:noAutofit/>
          </a:bodyPr>
          <a:lstStyle/>
          <a:p>
            <a:pPr algn="ctr"/>
            <a:r>
              <a:rPr lang="fr-FR" sz="4000" b="1" dirty="0" err="1">
                <a:solidFill>
                  <a:srgbClr val="C00000"/>
                </a:solidFill>
              </a:rPr>
              <a:t>Artifical</a:t>
            </a:r>
            <a:r>
              <a:rPr lang="fr-FR" sz="4000" b="1" dirty="0">
                <a:solidFill>
                  <a:srgbClr val="C00000"/>
                </a:solidFill>
              </a:rPr>
              <a:t> Neural Network</a:t>
            </a:r>
            <a:endParaRPr lang="en-US" sz="3200" dirty="0">
              <a:solidFill>
                <a:schemeClr val="tx1"/>
              </a:solidFill>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8728" y="891238"/>
            <a:ext cx="8774544" cy="5141334"/>
          </a:xfrm>
          <a:prstGeom prst="rect">
            <a:avLst/>
          </a:prstGeom>
        </p:spPr>
      </p:pic>
    </p:spTree>
    <p:extLst>
      <p:ext uri="{BB962C8B-B14F-4D97-AF65-F5344CB8AC3E}">
        <p14:creationId xmlns:p14="http://schemas.microsoft.com/office/powerpoint/2010/main" val="129739663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fontScale="90000"/>
          </a:bodyPr>
          <a:lstStyle/>
          <a:p>
            <a:pPr algn="ctr"/>
            <a:r>
              <a:rPr lang="fr-FR" b="1" dirty="0" err="1">
                <a:solidFill>
                  <a:srgbClr val="C00000"/>
                </a:solidFill>
              </a:rPr>
              <a:t>Artifical</a:t>
            </a:r>
            <a:r>
              <a:rPr lang="fr-FR" b="1" dirty="0">
                <a:solidFill>
                  <a:srgbClr val="C00000"/>
                </a:solidFill>
              </a:rPr>
              <a:t> Neural Network</a:t>
            </a:r>
            <a:br>
              <a:rPr lang="en-US" sz="3600" dirty="0">
                <a:solidFill>
                  <a:schemeClr val="tx1"/>
                </a:solidFill>
              </a:rPr>
            </a:br>
            <a:endParaRPr lang="en-US" dirty="0"/>
          </a:p>
        </p:txBody>
      </p:sp>
      <p:sp>
        <p:nvSpPr>
          <p:cNvPr id="3" name="Espace réservé du texte 2"/>
          <p:cNvSpPr>
            <a:spLocks noGrp="1"/>
          </p:cNvSpPr>
          <p:nvPr>
            <p:ph idx="1"/>
          </p:nvPr>
        </p:nvSpPr>
        <p:spPr>
          <a:xfrm>
            <a:off x="1354542" y="1209964"/>
            <a:ext cx="10515600" cy="4351338"/>
          </a:xfrm>
        </p:spPr>
        <p:txBody>
          <a:bodyPr>
            <a:noAutofit/>
          </a:bodyPr>
          <a:lstStyle/>
          <a:p>
            <a:r>
              <a:rPr lang="en-US" sz="3200" dirty="0">
                <a:solidFill>
                  <a:schemeClr val="tx1"/>
                </a:solidFill>
              </a:rPr>
              <a:t>Neurons</a:t>
            </a:r>
          </a:p>
          <a:p>
            <a:r>
              <a:rPr lang="en-US" sz="3200" dirty="0"/>
              <a:t>Layers</a:t>
            </a:r>
          </a:p>
          <a:p>
            <a:r>
              <a:rPr lang="en-US" sz="3200" dirty="0">
                <a:solidFill>
                  <a:schemeClr val="tx1"/>
                </a:solidFill>
              </a:rPr>
              <a:t>Forward propagation</a:t>
            </a:r>
          </a:p>
          <a:p>
            <a:r>
              <a:rPr lang="en-US" sz="3200" dirty="0"/>
              <a:t>Backward propagation</a:t>
            </a:r>
          </a:p>
          <a:p>
            <a:r>
              <a:rPr lang="en-US" sz="3200" dirty="0">
                <a:solidFill>
                  <a:schemeClr val="tx1"/>
                </a:solidFill>
              </a:rPr>
              <a:t>Activation functions</a:t>
            </a:r>
          </a:p>
          <a:p>
            <a:r>
              <a:rPr lang="en-US" sz="3200" dirty="0"/>
              <a:t>Cost functions</a:t>
            </a:r>
            <a:endParaRPr lang="en-US" sz="3200" dirty="0">
              <a:solidFill>
                <a:schemeClr val="tx1"/>
              </a:solidFill>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0666" y="1651000"/>
            <a:ext cx="5776792" cy="3384838"/>
          </a:xfrm>
          <a:prstGeom prst="rect">
            <a:avLst/>
          </a:prstGeom>
        </p:spPr>
      </p:pic>
    </p:spTree>
    <p:extLst>
      <p:ext uri="{BB962C8B-B14F-4D97-AF65-F5344CB8AC3E}">
        <p14:creationId xmlns:p14="http://schemas.microsoft.com/office/powerpoint/2010/main" val="252931723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rgbClr val="C00000"/>
                </a:solidFill>
              </a:rPr>
              <a:t>Hyper-parameters</a:t>
            </a:r>
            <a:endParaRPr lang="en-US" dirty="0"/>
          </a:p>
        </p:txBody>
      </p:sp>
      <p:sp>
        <p:nvSpPr>
          <p:cNvPr id="3" name="Espace réservé du texte 2"/>
          <p:cNvSpPr>
            <a:spLocks noGrp="1"/>
          </p:cNvSpPr>
          <p:nvPr>
            <p:ph idx="1"/>
          </p:nvPr>
        </p:nvSpPr>
        <p:spPr>
          <a:xfrm>
            <a:off x="1048327" y="1439646"/>
            <a:ext cx="10515600" cy="4351338"/>
          </a:xfrm>
        </p:spPr>
        <p:txBody>
          <a:bodyPr>
            <a:noAutofit/>
          </a:bodyPr>
          <a:lstStyle/>
          <a:p>
            <a:r>
              <a:rPr lang="en-US" b="1" dirty="0"/>
              <a:t>Learning Rate:</a:t>
            </a:r>
            <a:endParaRPr lang="en-US" dirty="0"/>
          </a:p>
          <a:p>
            <a:pPr lvl="1"/>
            <a:r>
              <a:rPr lang="en-US" b="1" dirty="0"/>
              <a:t>Role:</a:t>
            </a:r>
            <a:r>
              <a:rPr lang="en-US" dirty="0"/>
              <a:t> Determines the step size at each iteration while moving toward a minimum of a loss function. It affects the convergence and stability of the training process.</a:t>
            </a:r>
          </a:p>
          <a:p>
            <a:pPr lvl="1"/>
            <a:r>
              <a:rPr lang="en-US" b="1" dirty="0"/>
              <a:t>Example:</a:t>
            </a:r>
            <a:r>
              <a:rPr lang="en-US" dirty="0"/>
              <a:t> 0.001, 0.01, 0.1.</a:t>
            </a:r>
          </a:p>
          <a:p>
            <a:r>
              <a:rPr lang="en-US" b="1" dirty="0"/>
              <a:t>Number of Hidden Layers and Units:</a:t>
            </a:r>
            <a:endParaRPr lang="en-US" dirty="0"/>
          </a:p>
          <a:p>
            <a:pPr lvl="1"/>
            <a:r>
              <a:rPr lang="en-US" b="1" dirty="0"/>
              <a:t>Role:</a:t>
            </a:r>
            <a:r>
              <a:rPr lang="en-US" dirty="0"/>
              <a:t> Specifies the architecture of the neural network, including the number of layers and the number of neurons in each layer.</a:t>
            </a:r>
          </a:p>
          <a:p>
            <a:pPr lvl="1"/>
            <a:r>
              <a:rPr lang="en-US" b="1" dirty="0"/>
              <a:t>Example:</a:t>
            </a:r>
            <a:r>
              <a:rPr lang="en-US" dirty="0"/>
              <a:t> Two hidden layers with 64 and 128 units.</a:t>
            </a:r>
          </a:p>
        </p:txBody>
      </p:sp>
    </p:spTree>
    <p:extLst>
      <p:ext uri="{BB962C8B-B14F-4D97-AF65-F5344CB8AC3E}">
        <p14:creationId xmlns:p14="http://schemas.microsoft.com/office/powerpoint/2010/main" val="301185090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rgbClr val="C00000"/>
                </a:solidFill>
              </a:rPr>
              <a:t>Hyper-parameters</a:t>
            </a:r>
            <a:endParaRPr lang="en-US" dirty="0"/>
          </a:p>
        </p:txBody>
      </p:sp>
      <p:sp>
        <p:nvSpPr>
          <p:cNvPr id="3" name="Espace réservé du texte 2"/>
          <p:cNvSpPr>
            <a:spLocks noGrp="1"/>
          </p:cNvSpPr>
          <p:nvPr>
            <p:ph idx="1"/>
          </p:nvPr>
        </p:nvSpPr>
        <p:spPr>
          <a:xfrm>
            <a:off x="718127" y="1426946"/>
            <a:ext cx="10515600" cy="4351338"/>
          </a:xfrm>
        </p:spPr>
        <p:txBody>
          <a:bodyPr>
            <a:noAutofit/>
          </a:bodyPr>
          <a:lstStyle/>
          <a:p>
            <a:r>
              <a:rPr lang="en-US" b="1" dirty="0"/>
              <a:t>Activation Functions:</a:t>
            </a:r>
            <a:endParaRPr lang="en-US" dirty="0"/>
          </a:p>
          <a:p>
            <a:pPr lvl="1"/>
            <a:r>
              <a:rPr lang="en-US" b="1" dirty="0"/>
              <a:t>Role:</a:t>
            </a:r>
            <a:r>
              <a:rPr lang="en-US" dirty="0"/>
              <a:t> Defines the mathematical operation applied to each neuron's output. Common activation functions include </a:t>
            </a:r>
            <a:r>
              <a:rPr lang="en-US" dirty="0" err="1"/>
              <a:t>ReLU</a:t>
            </a:r>
            <a:r>
              <a:rPr lang="en-US" dirty="0"/>
              <a:t>, sigmoid, and </a:t>
            </a:r>
            <a:r>
              <a:rPr lang="en-US" dirty="0" err="1"/>
              <a:t>tanh</a:t>
            </a:r>
            <a:r>
              <a:rPr lang="en-US" dirty="0"/>
              <a:t>.</a:t>
            </a:r>
          </a:p>
          <a:p>
            <a:pPr lvl="1"/>
            <a:r>
              <a:rPr lang="en-US" b="1" dirty="0"/>
              <a:t>Example:</a:t>
            </a:r>
            <a:r>
              <a:rPr lang="en-US" dirty="0"/>
              <a:t> </a:t>
            </a:r>
            <a:r>
              <a:rPr lang="en-US" dirty="0" err="1"/>
              <a:t>ReLU</a:t>
            </a:r>
            <a:r>
              <a:rPr lang="en-US" dirty="0"/>
              <a:t> (Rectified Linear Unit), Sigmoid.</a:t>
            </a:r>
          </a:p>
          <a:p>
            <a:r>
              <a:rPr lang="en-US" b="1" dirty="0"/>
              <a:t>Batch Size:</a:t>
            </a:r>
            <a:endParaRPr lang="en-US" dirty="0"/>
          </a:p>
          <a:p>
            <a:pPr lvl="1"/>
            <a:r>
              <a:rPr lang="en-US" b="1" dirty="0"/>
              <a:t>Role:</a:t>
            </a:r>
            <a:r>
              <a:rPr lang="en-US" dirty="0"/>
              <a:t> Determines the number of training examples utilized in one iteration. Affects the speed and memory requirements during training.</a:t>
            </a:r>
          </a:p>
          <a:p>
            <a:pPr lvl="1"/>
            <a:r>
              <a:rPr lang="en-US" b="1" dirty="0"/>
              <a:t>Example:</a:t>
            </a:r>
            <a:r>
              <a:rPr lang="en-US" dirty="0"/>
              <a:t> 32, 64, 128.</a:t>
            </a:r>
          </a:p>
        </p:txBody>
      </p:sp>
    </p:spTree>
    <p:extLst>
      <p:ext uri="{BB962C8B-B14F-4D97-AF65-F5344CB8AC3E}">
        <p14:creationId xmlns:p14="http://schemas.microsoft.com/office/powerpoint/2010/main" val="101701442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rgbClr val="C00000"/>
                </a:solidFill>
              </a:rPr>
              <a:t>Hyper-parameters</a:t>
            </a:r>
            <a:endParaRPr lang="en-US" dirty="0"/>
          </a:p>
        </p:txBody>
      </p:sp>
      <p:pic>
        <p:nvPicPr>
          <p:cNvPr id="2" name="Espace réservé du contenu 1"/>
          <p:cNvPicPr>
            <a:picLocks noGrp="1" noChangeAspect="1"/>
          </p:cNvPicPr>
          <p:nvPr>
            <p:ph idx="1"/>
          </p:nvPr>
        </p:nvPicPr>
        <p:blipFill>
          <a:blip r:embed="rId3"/>
          <a:stretch>
            <a:fillRect/>
          </a:stretch>
        </p:blipFill>
        <p:spPr>
          <a:xfrm>
            <a:off x="1533237" y="1209964"/>
            <a:ext cx="9089696" cy="4573253"/>
          </a:xfrm>
          <a:prstGeom prst="rect">
            <a:avLst/>
          </a:prstGeom>
        </p:spPr>
      </p:pic>
    </p:spTree>
    <p:extLst>
      <p:ext uri="{BB962C8B-B14F-4D97-AF65-F5344CB8AC3E}">
        <p14:creationId xmlns:p14="http://schemas.microsoft.com/office/powerpoint/2010/main" val="101469607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rgbClr val="C00000"/>
                </a:solidFill>
              </a:rPr>
              <a:t>Hyper-parameters</a:t>
            </a:r>
            <a:endParaRPr lang="en-US" dirty="0"/>
          </a:p>
        </p:txBody>
      </p:sp>
      <p:sp>
        <p:nvSpPr>
          <p:cNvPr id="3" name="Espace réservé du texte 2"/>
          <p:cNvSpPr>
            <a:spLocks noGrp="1"/>
          </p:cNvSpPr>
          <p:nvPr>
            <p:ph idx="1"/>
          </p:nvPr>
        </p:nvSpPr>
        <p:spPr>
          <a:xfrm>
            <a:off x="718127" y="1426946"/>
            <a:ext cx="10515600" cy="4351338"/>
          </a:xfrm>
        </p:spPr>
        <p:txBody>
          <a:bodyPr>
            <a:noAutofit/>
          </a:bodyPr>
          <a:lstStyle/>
          <a:p>
            <a:r>
              <a:rPr lang="en-US" b="1" dirty="0"/>
              <a:t>Epochs:</a:t>
            </a:r>
            <a:endParaRPr lang="en-US" dirty="0"/>
          </a:p>
          <a:p>
            <a:pPr lvl="1"/>
            <a:r>
              <a:rPr lang="en-US" b="1" dirty="0"/>
              <a:t>Role:</a:t>
            </a:r>
            <a:r>
              <a:rPr lang="en-US" dirty="0"/>
              <a:t> Represents the number of times the learning algorithm will work through the entire training dataset. Affects the number of iterations during training.</a:t>
            </a:r>
          </a:p>
          <a:p>
            <a:pPr lvl="1"/>
            <a:r>
              <a:rPr lang="en-US" b="1" dirty="0"/>
              <a:t>Example:</a:t>
            </a:r>
            <a:r>
              <a:rPr lang="en-US" dirty="0"/>
              <a:t> 10, 50, 100.</a:t>
            </a:r>
          </a:p>
          <a:p>
            <a:r>
              <a:rPr lang="en-US" b="1" dirty="0"/>
              <a:t>Regularization Strength (e.g., L1 or L2 regularization):</a:t>
            </a:r>
            <a:endParaRPr lang="en-US" dirty="0"/>
          </a:p>
          <a:p>
            <a:pPr lvl="1"/>
            <a:r>
              <a:rPr lang="en-US" b="1" dirty="0"/>
              <a:t>Role:</a:t>
            </a:r>
            <a:r>
              <a:rPr lang="en-US" dirty="0"/>
              <a:t> Controls the penalty applied to the model's complexity, helping prevent overfitting.</a:t>
            </a:r>
          </a:p>
          <a:p>
            <a:pPr lvl="1"/>
            <a:r>
              <a:rPr lang="en-US" b="1" dirty="0"/>
              <a:t>Example:</a:t>
            </a:r>
            <a:r>
              <a:rPr lang="en-US" dirty="0"/>
              <a:t> 0.01, 0.1, 1.0.</a:t>
            </a:r>
          </a:p>
        </p:txBody>
      </p:sp>
    </p:spTree>
    <p:extLst>
      <p:ext uri="{BB962C8B-B14F-4D97-AF65-F5344CB8AC3E}">
        <p14:creationId xmlns:p14="http://schemas.microsoft.com/office/powerpoint/2010/main" val="39629455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rgbClr val="C00000"/>
                </a:solidFill>
              </a:rPr>
              <a:t>Hyper-parameters</a:t>
            </a:r>
            <a:endParaRPr lang="en-US" dirty="0"/>
          </a:p>
        </p:txBody>
      </p:sp>
      <p:sp>
        <p:nvSpPr>
          <p:cNvPr id="3" name="Espace réservé du texte 2"/>
          <p:cNvSpPr>
            <a:spLocks noGrp="1"/>
          </p:cNvSpPr>
          <p:nvPr>
            <p:ph idx="1"/>
          </p:nvPr>
        </p:nvSpPr>
        <p:spPr>
          <a:xfrm>
            <a:off x="718127" y="1426946"/>
            <a:ext cx="10515600" cy="4351338"/>
          </a:xfrm>
        </p:spPr>
        <p:txBody>
          <a:bodyPr>
            <a:noAutofit/>
          </a:bodyPr>
          <a:lstStyle/>
          <a:p>
            <a:r>
              <a:rPr lang="en-US" b="1" dirty="0"/>
              <a:t>Dropout Rate:</a:t>
            </a:r>
            <a:endParaRPr lang="en-US" dirty="0"/>
          </a:p>
          <a:p>
            <a:pPr lvl="1"/>
            <a:r>
              <a:rPr lang="en-US" b="1" dirty="0"/>
              <a:t>Role:</a:t>
            </a:r>
            <a:r>
              <a:rPr lang="en-US" dirty="0"/>
              <a:t> Determines the fraction of neurons to randomly drop out during training, preventing over-reliance on specific neurons and enhancing generalization.</a:t>
            </a:r>
          </a:p>
          <a:p>
            <a:pPr lvl="1"/>
            <a:r>
              <a:rPr lang="en-US" b="1" dirty="0"/>
              <a:t>Example:</a:t>
            </a:r>
            <a:r>
              <a:rPr lang="en-US" dirty="0"/>
              <a:t> 0.2, 0.5.</a:t>
            </a:r>
          </a:p>
          <a:p>
            <a:r>
              <a:rPr lang="en-US" b="1" dirty="0"/>
              <a:t>Optimizer:</a:t>
            </a:r>
            <a:endParaRPr lang="en-US" dirty="0"/>
          </a:p>
          <a:p>
            <a:pPr lvl="1"/>
            <a:r>
              <a:rPr lang="en-US" b="1" dirty="0"/>
              <a:t>Role:</a:t>
            </a:r>
            <a:r>
              <a:rPr lang="en-US" dirty="0"/>
              <a:t> Specifies the optimization algorithm used to minimize the loss function during training. Common optimizers include stochastic gradient descent (SGD), Adam, and </a:t>
            </a:r>
            <a:r>
              <a:rPr lang="en-US" dirty="0" err="1"/>
              <a:t>RMSprop</a:t>
            </a:r>
            <a:r>
              <a:rPr lang="en-US" dirty="0"/>
              <a:t>.</a:t>
            </a:r>
          </a:p>
          <a:p>
            <a:pPr lvl="1"/>
            <a:r>
              <a:rPr lang="en-US" b="1" dirty="0"/>
              <a:t>Example:</a:t>
            </a:r>
            <a:r>
              <a:rPr lang="en-US" dirty="0"/>
              <a:t> SGD, Adam.</a:t>
            </a:r>
          </a:p>
          <a:p>
            <a:endParaRPr lang="en-US" sz="3200" dirty="0">
              <a:solidFill>
                <a:schemeClr val="tx1"/>
              </a:solidFill>
            </a:endParaRPr>
          </a:p>
        </p:txBody>
      </p:sp>
    </p:spTree>
    <p:extLst>
      <p:ext uri="{BB962C8B-B14F-4D97-AF65-F5344CB8AC3E}">
        <p14:creationId xmlns:p14="http://schemas.microsoft.com/office/powerpoint/2010/main" val="322039503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rgbClr val="C00000"/>
                </a:solidFill>
              </a:rPr>
              <a:t>Hyper-parameters</a:t>
            </a:r>
            <a:endParaRPr lang="en-US" dirty="0"/>
          </a:p>
        </p:txBody>
      </p:sp>
      <p:sp>
        <p:nvSpPr>
          <p:cNvPr id="3" name="Espace réservé du texte 2"/>
          <p:cNvSpPr>
            <a:spLocks noGrp="1"/>
          </p:cNvSpPr>
          <p:nvPr>
            <p:ph idx="1"/>
          </p:nvPr>
        </p:nvSpPr>
        <p:spPr>
          <a:xfrm>
            <a:off x="718127" y="1426946"/>
            <a:ext cx="10515600" cy="4351338"/>
          </a:xfrm>
        </p:spPr>
        <p:txBody>
          <a:bodyPr>
            <a:noAutofit/>
          </a:bodyPr>
          <a:lstStyle/>
          <a:p>
            <a:r>
              <a:rPr lang="en-US" dirty="0"/>
              <a:t>Adjusting </a:t>
            </a:r>
            <a:r>
              <a:rPr lang="en-US" dirty="0" err="1"/>
              <a:t>hyperparameters</a:t>
            </a:r>
            <a:r>
              <a:rPr lang="en-US" dirty="0"/>
              <a:t> is often an essential part of model development, and finding the right combination of </a:t>
            </a:r>
            <a:r>
              <a:rPr lang="en-US" dirty="0" err="1"/>
              <a:t>hyperparameter</a:t>
            </a:r>
            <a:r>
              <a:rPr lang="en-US" dirty="0"/>
              <a:t> values is crucial for achieving optimal model performance. This process is often done through techniques such as grid search or random search, where different combinations of </a:t>
            </a:r>
            <a:r>
              <a:rPr lang="en-US" dirty="0" err="1"/>
              <a:t>hyperparameter</a:t>
            </a:r>
            <a:r>
              <a:rPr lang="en-US" dirty="0"/>
              <a:t> values are systematically explored and evaluated.</a:t>
            </a:r>
          </a:p>
        </p:txBody>
      </p:sp>
    </p:spTree>
    <p:extLst>
      <p:ext uri="{BB962C8B-B14F-4D97-AF65-F5344CB8AC3E}">
        <p14:creationId xmlns:p14="http://schemas.microsoft.com/office/powerpoint/2010/main" val="30246803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re 14"/>
          <p:cNvSpPr>
            <a:spLocks noGrp="1"/>
          </p:cNvSpPr>
          <p:nvPr>
            <p:ph type="title"/>
          </p:nvPr>
        </p:nvSpPr>
        <p:spPr>
          <a:xfrm>
            <a:off x="2789383" y="274320"/>
            <a:ext cx="6613233" cy="780184"/>
          </a:xfrm>
        </p:spPr>
        <p:txBody>
          <a:bodyPr>
            <a:noAutofit/>
          </a:bodyPr>
          <a:lstStyle/>
          <a:p>
            <a:pPr algn="ctr"/>
            <a:r>
              <a:rPr lang="en-US" sz="6000" b="1" spc="50" dirty="0">
                <a:ln w="76200"/>
                <a:solidFill>
                  <a:schemeClr val="accent4">
                    <a:lumMod val="75000"/>
                  </a:schemeClr>
                </a:solidFill>
                <a:latin typeface="Aharoni" panose="02010803020104030203" pitchFamily="2" charset="-79"/>
                <a:cs typeface="Aharoni" panose="02010803020104030203" pitchFamily="2" charset="-79"/>
              </a:rPr>
              <a:t>Modern Def</a:t>
            </a:r>
            <a:endParaRPr lang="en-US" sz="6000" b="1" spc="50" dirty="0">
              <a:ln w="76200"/>
              <a:solidFill>
                <a:srgbClr val="92D050"/>
              </a:solidFill>
            </a:endParaRPr>
          </a:p>
        </p:txBody>
      </p:sp>
      <p:sp>
        <p:nvSpPr>
          <p:cNvPr id="23" name="Espace réservé du contenu 22"/>
          <p:cNvSpPr>
            <a:spLocks noGrp="1"/>
          </p:cNvSpPr>
          <p:nvPr>
            <p:ph idx="1"/>
          </p:nvPr>
        </p:nvSpPr>
        <p:spPr>
          <a:xfrm>
            <a:off x="1023502" y="1130777"/>
            <a:ext cx="10144993" cy="1701465"/>
          </a:xfrm>
        </p:spPr>
        <p:txBody>
          <a:bodyPr>
            <a:normAutofit/>
          </a:bodyPr>
          <a:lstStyle/>
          <a:p>
            <a:pPr marL="0" indent="0" algn="just">
              <a:buNone/>
            </a:pPr>
            <a:r>
              <a:rPr lang="en-US" sz="2400" dirty="0"/>
              <a:t>	</a:t>
            </a:r>
            <a:r>
              <a:rPr lang="en-US" sz="2400" b="1" dirty="0"/>
              <a:t>Artificial General Intelligence (AGI): </a:t>
            </a:r>
            <a:r>
              <a:rPr lang="en-US" sz="2400" dirty="0"/>
              <a:t>"The hypothetical ability of an AI to understand or learn any intellectual task that a human can." This captures the ultimate goal of some AI research, creating machines with comprehensive human-like intelligence.</a:t>
            </a:r>
          </a:p>
        </p:txBody>
      </p:sp>
      <p:sp>
        <p:nvSpPr>
          <p:cNvPr id="19" name="Espace réservé du numéro de diapositive 18"/>
          <p:cNvSpPr>
            <a:spLocks noGrp="1"/>
          </p:cNvSpPr>
          <p:nvPr>
            <p:ph type="sldNum" sz="quarter" idx="12"/>
          </p:nvPr>
        </p:nvSpPr>
        <p:spPr/>
        <p:txBody>
          <a:bodyPr/>
          <a:lstStyle/>
          <a:p>
            <a:r>
              <a:rPr lang="en-US" sz="2800" b="1">
                <a:solidFill>
                  <a:schemeClr val="bg1"/>
                </a:solidFill>
              </a:rPr>
              <a:t>Slide </a:t>
            </a:r>
            <a:fld id="{2373F4E7-4E64-418F-966C-A9707F00D07A}" type="slidenum">
              <a:rPr lang="en-US" sz="2800" b="1" smtClean="0">
                <a:solidFill>
                  <a:schemeClr val="bg1"/>
                </a:solidFill>
              </a:rPr>
              <a:t>7</a:t>
            </a:fld>
            <a:endParaRPr lang="en-US" sz="2800" b="1" dirty="0">
              <a:solidFill>
                <a:schemeClr val="bg1"/>
              </a:solidFill>
            </a:endParaRPr>
          </a:p>
        </p:txBody>
      </p:sp>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Espace réservé du contenu 22"/>
          <p:cNvSpPr txBox="1">
            <a:spLocks/>
          </p:cNvSpPr>
          <p:nvPr/>
        </p:nvSpPr>
        <p:spPr>
          <a:xfrm>
            <a:off x="1023502" y="4115994"/>
            <a:ext cx="9694722" cy="14556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dirty="0"/>
              <a:t>	</a:t>
            </a:r>
            <a:r>
              <a:rPr lang="en-US" sz="2400" b="1" dirty="0" err="1"/>
              <a:t>Demis</a:t>
            </a:r>
            <a:r>
              <a:rPr lang="en-US" sz="2400" b="1" dirty="0"/>
              <a:t> Hassabis' </a:t>
            </a:r>
            <a:r>
              <a:rPr lang="en-US" sz="2400" dirty="0"/>
              <a:t>"A Goal for Artificial Intelligence": "To create artificial intelligence that can understand and reason about the world as well as people, and use that knowledge to achieve specific goals." This focuses on building AI that understands and interacts with the world like humans do.</a:t>
            </a:r>
          </a:p>
        </p:txBody>
      </p:sp>
      <p:sp>
        <p:nvSpPr>
          <p:cNvPr id="27" name="Espace réservé du contenu 22"/>
          <p:cNvSpPr txBox="1">
            <a:spLocks/>
          </p:cNvSpPr>
          <p:nvPr/>
        </p:nvSpPr>
        <p:spPr>
          <a:xfrm>
            <a:off x="1107785" y="2701166"/>
            <a:ext cx="9802094" cy="14556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dirty="0"/>
              <a:t>	</a:t>
            </a:r>
            <a:r>
              <a:rPr lang="en-US" sz="2400" b="1" dirty="0"/>
              <a:t>Narrow AI:</a:t>
            </a:r>
            <a:r>
              <a:rPr lang="en-US" sz="2400" dirty="0"/>
              <a:t> "Intelligence focused on a specific task or domain, like playing chess or recognizing faces." This reflects the current state of most AI applications, excelling in specific areas but not possessing general intelligence.</a:t>
            </a:r>
          </a:p>
        </p:txBody>
      </p:sp>
    </p:spTree>
    <p:extLst>
      <p:ext uri="{BB962C8B-B14F-4D97-AF65-F5344CB8AC3E}">
        <p14:creationId xmlns:p14="http://schemas.microsoft.com/office/powerpoint/2010/main" val="151744988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pPr algn="ctr"/>
            <a:r>
              <a:rPr lang="en-US" sz="5400" b="1" dirty="0">
                <a:solidFill>
                  <a:schemeClr val="accent4">
                    <a:lumMod val="75000"/>
                  </a:schemeClr>
                </a:solidFill>
              </a:rPr>
              <a:t>Libraries and frameworks</a:t>
            </a:r>
          </a:p>
        </p:txBody>
      </p:sp>
      <p:sp>
        <p:nvSpPr>
          <p:cNvPr id="4" name="Espace réservé du numéro de diapositive 3"/>
          <p:cNvSpPr>
            <a:spLocks noGrp="1"/>
          </p:cNvSpPr>
          <p:nvPr>
            <p:ph type="sldNum" sz="quarter" idx="12"/>
          </p:nvPr>
        </p:nvSpPr>
        <p:spPr/>
        <p:txBody>
          <a:bodyPr/>
          <a:lstStyle/>
          <a:p>
            <a:fld id="{2373F4E7-4E64-418F-966C-A9707F00D07A}" type="slidenum">
              <a:rPr lang="en-US" smtClean="0"/>
              <a:t>70</a:t>
            </a:fld>
            <a:endParaRPr lang="en-US"/>
          </a:p>
        </p:txBody>
      </p:sp>
      <p:pic>
        <p:nvPicPr>
          <p:cNvPr id="6" name="Imag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8198" y="3677563"/>
            <a:ext cx="4091641" cy="2301549"/>
          </a:xfrm>
          <a:prstGeom prst="rect">
            <a:avLst/>
          </a:prstGeom>
        </p:spPr>
      </p:pic>
      <p:pic>
        <p:nvPicPr>
          <p:cNvPr id="9" name="Imag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198" y="753272"/>
            <a:ext cx="4386437" cy="2924291"/>
          </a:xfrm>
          <a:prstGeom prst="rect">
            <a:avLst/>
          </a:prstGeom>
        </p:spPr>
      </p:pic>
      <p:pic>
        <p:nvPicPr>
          <p:cNvPr id="10" name="Imag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76907" y="1027906"/>
            <a:ext cx="3972274" cy="2542255"/>
          </a:xfrm>
          <a:prstGeom prst="rect">
            <a:avLst/>
          </a:prstGeom>
        </p:spPr>
      </p:pic>
      <p:pic>
        <p:nvPicPr>
          <p:cNvPr id="11" name="Imag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76907" y="4682206"/>
            <a:ext cx="4247931" cy="1231900"/>
          </a:xfrm>
          <a:prstGeom prst="rect">
            <a:avLst/>
          </a:prstGeom>
        </p:spPr>
      </p:pic>
    </p:spTree>
    <p:extLst>
      <p:ext uri="{BB962C8B-B14F-4D97-AF65-F5344CB8AC3E}">
        <p14:creationId xmlns:p14="http://schemas.microsoft.com/office/powerpoint/2010/main" val="286821235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paper with a graphic design&#10;&#10;Description automatically generated">
            <a:extLst>
              <a:ext uri="{FF2B5EF4-FFF2-40B4-BE49-F238E27FC236}">
                <a16:creationId xmlns:a16="http://schemas.microsoft.com/office/drawing/2014/main" id="{8B0AE397-D1DD-F26F-93AE-A59AFD068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22" y="-131908"/>
            <a:ext cx="12878244" cy="7121816"/>
          </a:xfrm>
          <a:prstGeom prst="rect">
            <a:avLst/>
          </a:prstGeom>
        </p:spPr>
      </p:pic>
      <p:sp>
        <p:nvSpPr>
          <p:cNvPr id="7" name="TextBox 6">
            <a:extLst>
              <a:ext uri="{FF2B5EF4-FFF2-40B4-BE49-F238E27FC236}">
                <a16:creationId xmlns:a16="http://schemas.microsoft.com/office/drawing/2014/main" id="{E7227627-2381-40E9-ECC8-1E5CB62C4640}"/>
              </a:ext>
            </a:extLst>
          </p:cNvPr>
          <p:cNvSpPr txBox="1"/>
          <p:nvPr/>
        </p:nvSpPr>
        <p:spPr>
          <a:xfrm>
            <a:off x="1130300" y="2286218"/>
            <a:ext cx="9321800" cy="2800767"/>
          </a:xfrm>
          <a:prstGeom prst="rect">
            <a:avLst/>
          </a:prstGeom>
          <a:noFill/>
        </p:spPr>
        <p:txBody>
          <a:bodyPr wrap="square">
            <a:spAutoFit/>
          </a:bodyPr>
          <a:lstStyle/>
          <a:p>
            <a:pPr algn="ctr"/>
            <a:r>
              <a:rPr lang="en-US" sz="8800" b="1" spc="50" dirty="0">
                <a:ln w="76200"/>
                <a:solidFill>
                  <a:schemeClr val="accent4">
                    <a:lumMod val="75000"/>
                  </a:schemeClr>
                </a:solidFill>
                <a:latin typeface="Aharoni" panose="02010803020104030203" pitchFamily="2" charset="-79"/>
                <a:cs typeface="Aharoni" panose="02010803020104030203" pitchFamily="2" charset="-79"/>
              </a:rPr>
              <a:t>Computer Vison </a:t>
            </a:r>
          </a:p>
          <a:p>
            <a:pPr algn="ctr"/>
            <a:r>
              <a:rPr lang="en-US" sz="8800" b="1" spc="50" dirty="0">
                <a:ln w="76200"/>
                <a:solidFill>
                  <a:schemeClr val="accent4">
                    <a:lumMod val="75000"/>
                  </a:schemeClr>
                </a:solidFill>
                <a:latin typeface="Aharoni" panose="02010803020104030203" pitchFamily="2" charset="-79"/>
                <a:cs typeface="Aharoni" panose="02010803020104030203" pitchFamily="2" charset="-79"/>
              </a:rPr>
              <a:t>(CV)</a:t>
            </a:r>
            <a:endParaRPr lang="fr-FR" sz="88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92850212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pPr algn="ctr"/>
            <a:r>
              <a:rPr lang="en-US" sz="5400" b="1" dirty="0">
                <a:solidFill>
                  <a:schemeClr val="accent4">
                    <a:lumMod val="75000"/>
                  </a:schemeClr>
                </a:solidFill>
              </a:rPr>
              <a:t>Libraries and frameworks</a:t>
            </a:r>
          </a:p>
        </p:txBody>
      </p:sp>
      <p:sp>
        <p:nvSpPr>
          <p:cNvPr id="4" name="Espace réservé du numéro de diapositive 3"/>
          <p:cNvSpPr>
            <a:spLocks noGrp="1"/>
          </p:cNvSpPr>
          <p:nvPr>
            <p:ph type="sldNum" sz="quarter" idx="12"/>
          </p:nvPr>
        </p:nvSpPr>
        <p:spPr/>
        <p:txBody>
          <a:bodyPr/>
          <a:lstStyle/>
          <a:p>
            <a:fld id="{2373F4E7-4E64-418F-966C-A9707F00D07A}" type="slidenum">
              <a:rPr lang="en-US" smtClean="0"/>
              <a:t>72</a:t>
            </a:fld>
            <a:endParaRPr lang="en-US"/>
          </a:p>
        </p:txBody>
      </p:sp>
      <p:pic>
        <p:nvPicPr>
          <p:cNvPr id="6" name="Imag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0992" y="4735193"/>
            <a:ext cx="2647354" cy="1489137"/>
          </a:xfrm>
          <a:prstGeom prst="rect">
            <a:avLst/>
          </a:prstGeom>
        </p:spPr>
      </p:pic>
      <p:pic>
        <p:nvPicPr>
          <p:cNvPr id="9" name="Imag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3168" y="1211604"/>
            <a:ext cx="3107269" cy="2071512"/>
          </a:xfrm>
          <a:prstGeom prst="rect">
            <a:avLst/>
          </a:prstGeom>
        </p:spPr>
      </p:pic>
      <p:pic>
        <p:nvPicPr>
          <p:cNvPr id="10" name="Imag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83600" y="1516712"/>
            <a:ext cx="2776030" cy="1776659"/>
          </a:xfrm>
          <a:prstGeom prst="rect">
            <a:avLst/>
          </a:prstGeom>
        </p:spPr>
      </p:pic>
      <p:pic>
        <p:nvPicPr>
          <p:cNvPr id="11" name="Imag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10600" y="5167288"/>
            <a:ext cx="3014788" cy="874288"/>
          </a:xfrm>
          <a:prstGeom prst="rect">
            <a:avLst/>
          </a:prstGeom>
        </p:spPr>
      </p:pic>
      <p:pic>
        <p:nvPicPr>
          <p:cNvPr id="3" name="Image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926170" y="2537167"/>
            <a:ext cx="4684430" cy="2197937"/>
          </a:xfrm>
          <a:prstGeom prst="rect">
            <a:avLst/>
          </a:prstGeom>
        </p:spPr>
      </p:pic>
    </p:spTree>
    <p:extLst>
      <p:ext uri="{BB962C8B-B14F-4D97-AF65-F5344CB8AC3E}">
        <p14:creationId xmlns:p14="http://schemas.microsoft.com/office/powerpoint/2010/main" val="353646657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dirty="0">
                <a:solidFill>
                  <a:srgbClr val="00B050"/>
                </a:solidFill>
              </a:rPr>
              <a:t>Computer vision</a:t>
            </a:r>
          </a:p>
        </p:txBody>
      </p:sp>
      <p:sp>
        <p:nvSpPr>
          <p:cNvPr id="3" name="Espace réservé du texte 2"/>
          <p:cNvSpPr>
            <a:spLocks noGrp="1"/>
          </p:cNvSpPr>
          <p:nvPr>
            <p:ph idx="1"/>
          </p:nvPr>
        </p:nvSpPr>
        <p:spPr>
          <a:xfrm>
            <a:off x="1019463" y="1448884"/>
            <a:ext cx="10105736" cy="4351338"/>
          </a:xfrm>
        </p:spPr>
        <p:txBody>
          <a:bodyPr>
            <a:noAutofit/>
          </a:bodyPr>
          <a:lstStyle/>
          <a:p>
            <a:pPr algn="just"/>
            <a:r>
              <a:rPr lang="en-US" sz="3200" b="1" dirty="0"/>
              <a:t>Definition:</a:t>
            </a:r>
            <a:r>
              <a:rPr lang="en-US" sz="3200" dirty="0"/>
              <a:t> Computer Vision is a field of artificial intelligence that enables machines to interpret and understand visual information from the world. It involves tasks such as image recognition, object detection, image segmentation, and facial recognition.</a:t>
            </a:r>
            <a:endParaRPr lang="en-US" sz="3200" dirty="0">
              <a:solidFill>
                <a:schemeClr val="tx1"/>
              </a:solidFill>
            </a:endParaRPr>
          </a:p>
        </p:txBody>
      </p:sp>
    </p:spTree>
    <p:extLst>
      <p:ext uri="{BB962C8B-B14F-4D97-AF65-F5344CB8AC3E}">
        <p14:creationId xmlns:p14="http://schemas.microsoft.com/office/powerpoint/2010/main" val="292631293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dirty="0">
                <a:solidFill>
                  <a:srgbClr val="00B050"/>
                </a:solidFill>
              </a:rPr>
              <a:t>Computer vision</a:t>
            </a:r>
          </a:p>
        </p:txBody>
      </p:sp>
      <p:sp>
        <p:nvSpPr>
          <p:cNvPr id="3" name="Espace réservé du texte 2"/>
          <p:cNvSpPr>
            <a:spLocks noGrp="1"/>
          </p:cNvSpPr>
          <p:nvPr>
            <p:ph idx="1"/>
          </p:nvPr>
        </p:nvSpPr>
        <p:spPr>
          <a:xfrm>
            <a:off x="921328" y="1436184"/>
            <a:ext cx="9866744" cy="3707316"/>
          </a:xfrm>
        </p:spPr>
        <p:txBody>
          <a:bodyPr>
            <a:noAutofit/>
          </a:bodyPr>
          <a:lstStyle/>
          <a:p>
            <a:pPr lvl="1">
              <a:buFont typeface="Wingdings" panose="05000000000000000000" pitchFamily="2" charset="2"/>
              <a:buChar char="ü"/>
            </a:pPr>
            <a:r>
              <a:rPr lang="en-US" b="1" dirty="0"/>
              <a:t>Image Classification:</a:t>
            </a:r>
            <a:r>
              <a:rPr lang="en-US" dirty="0"/>
              <a:t> Assigning labels to images based on their content.</a:t>
            </a:r>
          </a:p>
          <a:p>
            <a:pPr lvl="1">
              <a:buFont typeface="Wingdings" panose="05000000000000000000" pitchFamily="2" charset="2"/>
              <a:buChar char="ü"/>
            </a:pPr>
            <a:r>
              <a:rPr lang="en-US" b="1" dirty="0"/>
              <a:t>Object Detection:</a:t>
            </a:r>
            <a:r>
              <a:rPr lang="en-US" dirty="0"/>
              <a:t> Identifying and locating objects within an image.</a:t>
            </a:r>
          </a:p>
          <a:p>
            <a:pPr lvl="1">
              <a:buFont typeface="Wingdings" panose="05000000000000000000" pitchFamily="2" charset="2"/>
              <a:buChar char="ü"/>
            </a:pPr>
            <a:r>
              <a:rPr lang="en-US" b="1" dirty="0"/>
              <a:t>Image Segmentation:</a:t>
            </a:r>
            <a:r>
              <a:rPr lang="en-US" dirty="0"/>
              <a:t> Dividing an image into meaningful segments.</a:t>
            </a:r>
          </a:p>
          <a:p>
            <a:pPr lvl="1">
              <a:buFont typeface="Wingdings" panose="05000000000000000000" pitchFamily="2" charset="2"/>
              <a:buChar char="ü"/>
            </a:pPr>
            <a:r>
              <a:rPr lang="en-US" b="1" dirty="0"/>
              <a:t>Facial Recognition:</a:t>
            </a:r>
            <a:r>
              <a:rPr lang="en-US" dirty="0"/>
              <a:t> Identifying and verifying individuals based on facial features.</a:t>
            </a:r>
          </a:p>
          <a:p>
            <a:pPr lvl="1">
              <a:buFont typeface="Wingdings" panose="05000000000000000000" pitchFamily="2" charset="2"/>
              <a:buChar char="ü"/>
            </a:pPr>
            <a:r>
              <a:rPr lang="en-US" b="1" dirty="0"/>
              <a:t>Convolutional Neural Networks (CNNs):</a:t>
            </a:r>
            <a:r>
              <a:rPr lang="en-US" dirty="0"/>
              <a:t> Deep learning architectures commonly used in computer vision.</a:t>
            </a:r>
          </a:p>
          <a:p>
            <a:pPr lvl="1">
              <a:buFont typeface="Wingdings" panose="05000000000000000000" pitchFamily="2" charset="2"/>
              <a:buChar char="ü"/>
            </a:pPr>
            <a:r>
              <a:rPr lang="en-US" b="1" dirty="0"/>
              <a:t>Image Generation:</a:t>
            </a:r>
            <a:r>
              <a:rPr lang="en-US" dirty="0"/>
              <a:t> Creating new images, often using Generative Adversarial Networks (GANs).</a:t>
            </a:r>
          </a:p>
        </p:txBody>
      </p:sp>
    </p:spTree>
    <p:extLst>
      <p:ext uri="{BB962C8B-B14F-4D97-AF65-F5344CB8AC3E}">
        <p14:creationId xmlns:p14="http://schemas.microsoft.com/office/powerpoint/2010/main" val="313022614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dirty="0">
                <a:solidFill>
                  <a:schemeClr val="accent4">
                    <a:lumMod val="75000"/>
                  </a:schemeClr>
                </a:solidFill>
              </a:rPr>
              <a:t>Computer vision</a:t>
            </a:r>
          </a:p>
        </p:txBody>
      </p:sp>
      <p:sp>
        <p:nvSpPr>
          <p:cNvPr id="3" name="Espace réservé du texte 2"/>
          <p:cNvSpPr>
            <a:spLocks noGrp="1"/>
          </p:cNvSpPr>
          <p:nvPr>
            <p:ph idx="1"/>
          </p:nvPr>
        </p:nvSpPr>
        <p:spPr>
          <a:xfrm>
            <a:off x="1089313" y="1162628"/>
            <a:ext cx="10013373" cy="4351338"/>
          </a:xfrm>
        </p:spPr>
        <p:txBody>
          <a:bodyPr>
            <a:noAutofit/>
          </a:bodyPr>
          <a:lstStyle/>
          <a:p>
            <a:r>
              <a:rPr lang="en-US" sz="3200" b="1" dirty="0"/>
              <a:t>Applications</a:t>
            </a:r>
            <a:r>
              <a:rPr lang="en-US" sz="3600" b="1" dirty="0"/>
              <a:t>:</a:t>
            </a:r>
            <a:endParaRPr lang="en-US" sz="3600" dirty="0"/>
          </a:p>
          <a:p>
            <a:pPr lvl="1">
              <a:buFont typeface="Wingdings" panose="05000000000000000000" pitchFamily="2" charset="2"/>
              <a:buChar char="ü"/>
            </a:pPr>
            <a:r>
              <a:rPr lang="en-US" sz="3200" b="1" dirty="0"/>
              <a:t>Autonomous Vehicles:</a:t>
            </a:r>
            <a:r>
              <a:rPr lang="en-US" sz="3200" dirty="0"/>
              <a:t> Object detection and scene understanding for self-driving cars.</a:t>
            </a:r>
          </a:p>
          <a:p>
            <a:pPr lvl="1">
              <a:buFont typeface="Wingdings" panose="05000000000000000000" pitchFamily="2" charset="2"/>
              <a:buChar char="ü"/>
            </a:pPr>
            <a:r>
              <a:rPr lang="en-US" sz="3200" b="1" dirty="0"/>
              <a:t>Medical Imaging:</a:t>
            </a:r>
            <a:r>
              <a:rPr lang="en-US" sz="3200" dirty="0"/>
              <a:t> Diagnosing diseases from medical images.</a:t>
            </a:r>
          </a:p>
          <a:p>
            <a:pPr lvl="1">
              <a:buFont typeface="Wingdings" panose="05000000000000000000" pitchFamily="2" charset="2"/>
              <a:buChar char="ü"/>
            </a:pPr>
            <a:r>
              <a:rPr lang="en-US" sz="3200" b="1" dirty="0"/>
              <a:t>Surveillance:</a:t>
            </a:r>
            <a:r>
              <a:rPr lang="en-US" sz="3200" dirty="0"/>
              <a:t> Monitoring and analyzing video feeds for security.</a:t>
            </a:r>
          </a:p>
          <a:p>
            <a:pPr lvl="1">
              <a:buFont typeface="Wingdings" panose="05000000000000000000" pitchFamily="2" charset="2"/>
              <a:buChar char="ü"/>
            </a:pPr>
            <a:r>
              <a:rPr lang="en-US" sz="3200" b="1" dirty="0"/>
              <a:t>Augmented Reality:</a:t>
            </a:r>
            <a:r>
              <a:rPr lang="en-US" sz="3200" dirty="0"/>
              <a:t> Integrating computer-generated information with the real-world environment.</a:t>
            </a:r>
          </a:p>
        </p:txBody>
      </p:sp>
    </p:spTree>
    <p:extLst>
      <p:ext uri="{BB962C8B-B14F-4D97-AF65-F5344CB8AC3E}">
        <p14:creationId xmlns:p14="http://schemas.microsoft.com/office/powerpoint/2010/main" val="19239532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paper with a graphic design&#10;&#10;Description automatically generated">
            <a:extLst>
              <a:ext uri="{FF2B5EF4-FFF2-40B4-BE49-F238E27FC236}">
                <a16:creationId xmlns:a16="http://schemas.microsoft.com/office/drawing/2014/main" id="{8B0AE397-D1DD-F26F-93AE-A59AFD068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22" y="-131908"/>
            <a:ext cx="12878244" cy="7121816"/>
          </a:xfrm>
          <a:prstGeom prst="rect">
            <a:avLst/>
          </a:prstGeom>
        </p:spPr>
      </p:pic>
      <p:sp>
        <p:nvSpPr>
          <p:cNvPr id="7" name="TextBox 6">
            <a:extLst>
              <a:ext uri="{FF2B5EF4-FFF2-40B4-BE49-F238E27FC236}">
                <a16:creationId xmlns:a16="http://schemas.microsoft.com/office/drawing/2014/main" id="{E7227627-2381-40E9-ECC8-1E5CB62C4640}"/>
              </a:ext>
            </a:extLst>
          </p:cNvPr>
          <p:cNvSpPr txBox="1"/>
          <p:nvPr/>
        </p:nvSpPr>
        <p:spPr>
          <a:xfrm>
            <a:off x="1130300" y="2286218"/>
            <a:ext cx="9321800" cy="2554545"/>
          </a:xfrm>
          <a:prstGeom prst="rect">
            <a:avLst/>
          </a:prstGeom>
          <a:noFill/>
        </p:spPr>
        <p:txBody>
          <a:bodyPr wrap="square">
            <a:spAutoFit/>
          </a:bodyPr>
          <a:lstStyle/>
          <a:p>
            <a:pPr algn="ctr"/>
            <a:r>
              <a:rPr lang="en-US" sz="8000" b="1" spc="50" dirty="0">
                <a:ln w="76200"/>
                <a:solidFill>
                  <a:schemeClr val="accent4">
                    <a:lumMod val="75000"/>
                  </a:schemeClr>
                </a:solidFill>
                <a:latin typeface="Aharoni" panose="02010803020104030203" pitchFamily="2" charset="-79"/>
                <a:cs typeface="Aharoni" panose="02010803020104030203" pitchFamily="2" charset="-79"/>
              </a:rPr>
              <a:t>Natural Language Processing (NLP)</a:t>
            </a:r>
            <a:endParaRPr lang="fr-FR" sz="8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21176337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chemeClr val="accent4">
                    <a:lumMod val="75000"/>
                  </a:schemeClr>
                </a:solidFill>
              </a:rPr>
              <a:t>Natural Language Processing (NLP)</a:t>
            </a:r>
          </a:p>
        </p:txBody>
      </p:sp>
      <p:sp>
        <p:nvSpPr>
          <p:cNvPr id="3" name="Espace réservé du texte 2"/>
          <p:cNvSpPr>
            <a:spLocks noGrp="1"/>
          </p:cNvSpPr>
          <p:nvPr>
            <p:ph idx="1"/>
          </p:nvPr>
        </p:nvSpPr>
        <p:spPr>
          <a:xfrm>
            <a:off x="1110671" y="1852612"/>
            <a:ext cx="10382829" cy="4351338"/>
          </a:xfrm>
        </p:spPr>
        <p:txBody>
          <a:bodyPr>
            <a:noAutofit/>
          </a:bodyPr>
          <a:lstStyle/>
          <a:p>
            <a:r>
              <a:rPr lang="en-US" sz="3200" b="1" dirty="0"/>
              <a:t>Definition:</a:t>
            </a:r>
            <a:r>
              <a:rPr lang="en-US" sz="3200" dirty="0"/>
              <a:t> Natural Language Processing is a subfield of AI that focuses on the interaction between computers and human language. It involves the analysis and understanding of natural language, enabling machines to comprehend, interpret, and generate human-like text.</a:t>
            </a:r>
          </a:p>
        </p:txBody>
      </p:sp>
    </p:spTree>
    <p:extLst>
      <p:ext uri="{BB962C8B-B14F-4D97-AF65-F5344CB8AC3E}">
        <p14:creationId xmlns:p14="http://schemas.microsoft.com/office/powerpoint/2010/main" val="100025585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chemeClr val="accent4">
                    <a:lumMod val="75000"/>
                  </a:schemeClr>
                </a:solidFill>
              </a:rPr>
              <a:t>Natural Language Processing (NLP)</a:t>
            </a:r>
          </a:p>
        </p:txBody>
      </p:sp>
      <p:sp>
        <p:nvSpPr>
          <p:cNvPr id="3" name="Espace réservé du texte 2"/>
          <p:cNvSpPr>
            <a:spLocks noGrp="1"/>
          </p:cNvSpPr>
          <p:nvPr>
            <p:ph idx="1"/>
          </p:nvPr>
        </p:nvSpPr>
        <p:spPr>
          <a:xfrm>
            <a:off x="544367" y="1409286"/>
            <a:ext cx="11103265" cy="4351338"/>
          </a:xfrm>
        </p:spPr>
        <p:txBody>
          <a:bodyPr>
            <a:noAutofit/>
          </a:bodyPr>
          <a:lstStyle/>
          <a:p>
            <a:pPr lvl="1">
              <a:buFont typeface="Wingdings" panose="05000000000000000000" pitchFamily="2" charset="2"/>
              <a:buChar char="ü"/>
            </a:pPr>
            <a:r>
              <a:rPr lang="en-US" sz="2800" b="1" dirty="0"/>
              <a:t>Text Classification:</a:t>
            </a:r>
            <a:r>
              <a:rPr lang="en-US" sz="2800" dirty="0"/>
              <a:t> Assigning labels or categories to text documents.</a:t>
            </a:r>
          </a:p>
          <a:p>
            <a:pPr lvl="1">
              <a:buFont typeface="Wingdings" panose="05000000000000000000" pitchFamily="2" charset="2"/>
              <a:buChar char="ü"/>
            </a:pPr>
            <a:r>
              <a:rPr lang="en-US" sz="2800" b="1" dirty="0"/>
              <a:t>Named Entity Recognition (NER):</a:t>
            </a:r>
            <a:r>
              <a:rPr lang="en-US" sz="2800" dirty="0"/>
              <a:t> Identifying and classifying entities (e.g., names, locations) in text.</a:t>
            </a:r>
          </a:p>
          <a:p>
            <a:pPr lvl="1">
              <a:buFont typeface="Wingdings" panose="05000000000000000000" pitchFamily="2" charset="2"/>
              <a:buChar char="ü"/>
            </a:pPr>
            <a:r>
              <a:rPr lang="en-US" sz="2800" b="1" dirty="0"/>
              <a:t>Sentiment Analysis:</a:t>
            </a:r>
            <a:r>
              <a:rPr lang="en-US" sz="2800" dirty="0"/>
              <a:t> Determining the sentiment expressed in text (positive, negative, neutral).</a:t>
            </a:r>
          </a:p>
          <a:p>
            <a:pPr lvl="1">
              <a:buFont typeface="Wingdings" panose="05000000000000000000" pitchFamily="2" charset="2"/>
              <a:buChar char="ü"/>
            </a:pPr>
            <a:r>
              <a:rPr lang="en-US" sz="2800" b="1" dirty="0"/>
              <a:t>Machine Translation:</a:t>
            </a:r>
            <a:r>
              <a:rPr lang="en-US" sz="2800" dirty="0"/>
              <a:t> Translating text from one language to another.</a:t>
            </a:r>
          </a:p>
          <a:p>
            <a:pPr lvl="1">
              <a:buFont typeface="Wingdings" panose="05000000000000000000" pitchFamily="2" charset="2"/>
              <a:buChar char="ü"/>
            </a:pPr>
            <a:r>
              <a:rPr lang="en-US" sz="2800" b="1" dirty="0"/>
              <a:t>Question-Answering Systems:</a:t>
            </a:r>
            <a:r>
              <a:rPr lang="en-US" sz="2800" dirty="0"/>
              <a:t> Generating answers to user queries.</a:t>
            </a:r>
          </a:p>
          <a:p>
            <a:pPr lvl="1">
              <a:buFont typeface="Wingdings" panose="05000000000000000000" pitchFamily="2" charset="2"/>
              <a:buChar char="ü"/>
            </a:pPr>
            <a:r>
              <a:rPr lang="en-US" sz="2800" b="1" dirty="0"/>
              <a:t>Transformer Models:</a:t>
            </a:r>
            <a:r>
              <a:rPr lang="en-US" sz="2800" dirty="0"/>
              <a:t> Deep learning models like BERT and GPT that revolutionized NLP.</a:t>
            </a:r>
          </a:p>
        </p:txBody>
      </p:sp>
      <mc:AlternateContent xmlns:mc="http://schemas.openxmlformats.org/markup-compatibility/2006" xmlns:p14="http://schemas.microsoft.com/office/powerpoint/2010/main">
        <mc:Choice Requires="p14">
          <p:contentPart p14:bwMode="auto" r:id="rId3">
            <p14:nvContentPartPr>
              <p14:cNvPr id="4" name="Encre 3"/>
              <p14:cNvContentPartPr/>
              <p14:nvPr/>
            </p14:nvContentPartPr>
            <p14:xfrm>
              <a:off x="1959480" y="5706360"/>
              <a:ext cx="5454720" cy="518040"/>
            </p14:xfrm>
          </p:contentPart>
        </mc:Choice>
        <mc:Fallback xmlns="">
          <p:pic>
            <p:nvPicPr>
              <p:cNvPr id="4" name="Encre 3"/>
              <p:cNvPicPr/>
              <p:nvPr/>
            </p:nvPicPr>
            <p:blipFill>
              <a:blip r:embed="rId5"/>
              <a:stretch>
                <a:fillRect/>
              </a:stretch>
            </p:blipFill>
            <p:spPr>
              <a:xfrm>
                <a:off x="1951200" y="5697720"/>
                <a:ext cx="5474880" cy="538560"/>
              </a:xfrm>
              <a:prstGeom prst="rect">
                <a:avLst/>
              </a:prstGeom>
            </p:spPr>
          </p:pic>
        </mc:Fallback>
      </mc:AlternateContent>
    </p:spTree>
    <p:extLst>
      <p:ext uri="{BB962C8B-B14F-4D97-AF65-F5344CB8AC3E}">
        <p14:creationId xmlns:p14="http://schemas.microsoft.com/office/powerpoint/2010/main" val="384931791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chemeClr val="accent4">
                    <a:lumMod val="75000"/>
                  </a:schemeClr>
                </a:solidFill>
              </a:rPr>
              <a:t>Natural Language Processing (NLP)</a:t>
            </a:r>
          </a:p>
        </p:txBody>
      </p:sp>
      <p:sp>
        <p:nvSpPr>
          <p:cNvPr id="3" name="Espace réservé du texte 2"/>
          <p:cNvSpPr>
            <a:spLocks noGrp="1"/>
          </p:cNvSpPr>
          <p:nvPr>
            <p:ph idx="1"/>
          </p:nvPr>
        </p:nvSpPr>
        <p:spPr>
          <a:xfrm>
            <a:off x="542634" y="1404649"/>
            <a:ext cx="11270673" cy="4351338"/>
          </a:xfrm>
        </p:spPr>
        <p:txBody>
          <a:bodyPr>
            <a:noAutofit/>
          </a:bodyPr>
          <a:lstStyle/>
          <a:p>
            <a:r>
              <a:rPr lang="en-US" b="1" dirty="0"/>
              <a:t>Applications:</a:t>
            </a:r>
            <a:endParaRPr lang="en-US" dirty="0"/>
          </a:p>
          <a:p>
            <a:pPr lvl="1">
              <a:buFont typeface="Wingdings" panose="05000000000000000000" pitchFamily="2" charset="2"/>
              <a:buChar char="ü"/>
            </a:pPr>
            <a:r>
              <a:rPr lang="en-US" sz="3200" b="1" dirty="0" err="1"/>
              <a:t>Chatbots</a:t>
            </a:r>
            <a:r>
              <a:rPr lang="en-US" sz="3200" b="1" dirty="0"/>
              <a:t>:</a:t>
            </a:r>
            <a:r>
              <a:rPr lang="en-US" sz="3200" dirty="0"/>
              <a:t> Conversational agents for customer support or information retrieval.</a:t>
            </a:r>
          </a:p>
          <a:p>
            <a:pPr lvl="1">
              <a:buFont typeface="Wingdings" panose="05000000000000000000" pitchFamily="2" charset="2"/>
              <a:buChar char="ü"/>
            </a:pPr>
            <a:r>
              <a:rPr lang="en-US" sz="3200" b="1" dirty="0"/>
              <a:t>Language Translation:</a:t>
            </a:r>
            <a:r>
              <a:rPr lang="en-US" sz="3200" dirty="0"/>
              <a:t> Translating text between languages.</a:t>
            </a:r>
          </a:p>
          <a:p>
            <a:pPr lvl="1">
              <a:buFont typeface="Wingdings" panose="05000000000000000000" pitchFamily="2" charset="2"/>
              <a:buChar char="ü"/>
            </a:pPr>
            <a:r>
              <a:rPr lang="en-US" sz="3200" b="1" dirty="0"/>
              <a:t>Summarization:</a:t>
            </a:r>
            <a:r>
              <a:rPr lang="en-US" sz="3200" dirty="0"/>
              <a:t> Generating concise summaries of large text documents.</a:t>
            </a:r>
          </a:p>
          <a:p>
            <a:pPr lvl="1">
              <a:buFont typeface="Wingdings" panose="05000000000000000000" pitchFamily="2" charset="2"/>
              <a:buChar char="ü"/>
            </a:pPr>
            <a:r>
              <a:rPr lang="en-US" sz="3200" b="1" dirty="0"/>
              <a:t>Sentiment Analysis:</a:t>
            </a:r>
            <a:r>
              <a:rPr lang="en-US" sz="3200" dirty="0"/>
              <a:t> Analyzing public opinion from social media or customer reviews.</a:t>
            </a:r>
          </a:p>
        </p:txBody>
      </p:sp>
    </p:spTree>
    <p:extLst>
      <p:ext uri="{BB962C8B-B14F-4D97-AF65-F5344CB8AC3E}">
        <p14:creationId xmlns:p14="http://schemas.microsoft.com/office/powerpoint/2010/main" val="1056306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re 14"/>
          <p:cNvSpPr>
            <a:spLocks noGrp="1"/>
          </p:cNvSpPr>
          <p:nvPr>
            <p:ph type="title"/>
          </p:nvPr>
        </p:nvSpPr>
        <p:spPr>
          <a:xfrm>
            <a:off x="878609" y="178037"/>
            <a:ext cx="10434781" cy="780184"/>
          </a:xfrm>
        </p:spPr>
        <p:txBody>
          <a:bodyPr>
            <a:noAutofit/>
          </a:bodyPr>
          <a:lstStyle/>
          <a:p>
            <a:pPr algn="ctr"/>
            <a:r>
              <a:rPr lang="en-US" sz="6000" b="1" spc="50" dirty="0">
                <a:ln w="76200"/>
                <a:solidFill>
                  <a:schemeClr val="accent4">
                    <a:lumMod val="75000"/>
                  </a:schemeClr>
                </a:solidFill>
                <a:latin typeface="Aharoni" panose="02010803020104030203" pitchFamily="2" charset="-79"/>
                <a:cs typeface="Aharoni" panose="02010803020104030203" pitchFamily="2" charset="-79"/>
              </a:rPr>
              <a:t>AI &amp; Human Development</a:t>
            </a:r>
            <a:endParaRPr lang="en-US" sz="6000" b="1" spc="50" dirty="0">
              <a:ln w="76200"/>
              <a:solidFill>
                <a:srgbClr val="92D050"/>
              </a:solidFill>
            </a:endParaRPr>
          </a:p>
        </p:txBody>
      </p:sp>
      <p:sp>
        <p:nvSpPr>
          <p:cNvPr id="23" name="Espace réservé du contenu 22"/>
          <p:cNvSpPr>
            <a:spLocks noGrp="1"/>
          </p:cNvSpPr>
          <p:nvPr>
            <p:ph idx="1"/>
          </p:nvPr>
        </p:nvSpPr>
        <p:spPr>
          <a:xfrm>
            <a:off x="1119907" y="1162594"/>
            <a:ext cx="10932393" cy="4806406"/>
          </a:xfrm>
        </p:spPr>
        <p:txBody>
          <a:bodyPr>
            <a:normAutofit/>
          </a:bodyPr>
          <a:lstStyle/>
          <a:p>
            <a:pPr marL="0" indent="0">
              <a:buNone/>
            </a:pPr>
            <a:r>
              <a:rPr lang="en-US" dirty="0">
                <a:effectLst/>
              </a:rPr>
              <a:t>• </a:t>
            </a:r>
            <a:r>
              <a:rPr lang="en-US" b="1" dirty="0">
                <a:effectLst/>
              </a:rPr>
              <a:t>Blank slate:</a:t>
            </a:r>
            <a:r>
              <a:rPr lang="en-US" dirty="0">
                <a:effectLst/>
              </a:rPr>
              <a:t> Both start knowing nothing</a:t>
            </a:r>
            <a:br>
              <a:rPr lang="en-US" dirty="0">
                <a:effectLst/>
              </a:rPr>
            </a:br>
            <a:r>
              <a:rPr lang="en-US" i="1" dirty="0">
                <a:effectLst/>
              </a:rPr>
              <a:t>(neural networks, initial weights, genetic predisposition)</a:t>
            </a:r>
            <a:endParaRPr lang="en-US" dirty="0">
              <a:effectLst/>
            </a:endParaRPr>
          </a:p>
          <a:p>
            <a:pPr marL="0" indent="0">
              <a:buNone/>
            </a:pPr>
            <a:r>
              <a:rPr lang="en-US" dirty="0">
                <a:effectLst/>
              </a:rPr>
              <a:t>• </a:t>
            </a:r>
            <a:r>
              <a:rPr lang="en-US" b="1" dirty="0">
                <a:effectLst/>
              </a:rPr>
              <a:t>Pattern learning: </a:t>
            </a:r>
            <a:r>
              <a:rPr lang="en-US" dirty="0">
                <a:effectLst/>
              </a:rPr>
              <a:t>Humans observe life, AI processes data</a:t>
            </a:r>
            <a:br>
              <a:rPr lang="en-US" dirty="0">
                <a:effectLst/>
              </a:rPr>
            </a:br>
            <a:r>
              <a:rPr lang="en-US" i="1" dirty="0">
                <a:effectLst/>
              </a:rPr>
              <a:t>(supervised learning, real-world experience, training datasets)</a:t>
            </a:r>
            <a:endParaRPr lang="en-US" dirty="0">
              <a:effectLst/>
            </a:endParaRPr>
          </a:p>
          <a:p>
            <a:pPr marL="0" indent="0">
              <a:buNone/>
            </a:pPr>
            <a:r>
              <a:rPr lang="en-US" dirty="0">
                <a:effectLst/>
              </a:rPr>
              <a:t>• </a:t>
            </a:r>
            <a:r>
              <a:rPr lang="en-US" b="1" dirty="0">
                <a:effectLst/>
              </a:rPr>
              <a:t>Growth by feedback: </a:t>
            </a:r>
            <a:r>
              <a:rPr lang="en-US" dirty="0">
                <a:effectLst/>
              </a:rPr>
              <a:t>Both improve through correction</a:t>
            </a:r>
            <a:br>
              <a:rPr lang="en-US" dirty="0">
                <a:effectLst/>
              </a:rPr>
            </a:br>
            <a:r>
              <a:rPr lang="en-US" i="1" dirty="0">
                <a:effectLst/>
              </a:rPr>
              <a:t>(reinforcement learning, trial-error, reward systems)</a:t>
            </a:r>
            <a:endParaRPr lang="en-US" dirty="0">
              <a:effectLst/>
            </a:endParaRPr>
          </a:p>
          <a:p>
            <a:pPr marL="0" indent="0">
              <a:buNone/>
            </a:pPr>
            <a:r>
              <a:rPr lang="en-US" dirty="0">
                <a:effectLst/>
              </a:rPr>
              <a:t>• </a:t>
            </a:r>
            <a:r>
              <a:rPr lang="en-US" b="1" dirty="0">
                <a:effectLst/>
              </a:rPr>
              <a:t>Generalization: </a:t>
            </a:r>
            <a:r>
              <a:rPr lang="en-US" dirty="0">
                <a:effectLst/>
              </a:rPr>
              <a:t>Both apply learning to new situations</a:t>
            </a:r>
            <a:br>
              <a:rPr lang="en-US" dirty="0">
                <a:effectLst/>
              </a:rPr>
            </a:br>
            <a:r>
              <a:rPr lang="en-US" i="1" dirty="0">
                <a:effectLst/>
              </a:rPr>
              <a:t>(transfer learning, cognitive flexibility, adaptive responses)</a:t>
            </a:r>
            <a:endParaRPr lang="en-US" dirty="0">
              <a:effectLst/>
            </a:endParaRPr>
          </a:p>
          <a:p>
            <a:pPr marL="0" indent="0">
              <a:buNone/>
            </a:pPr>
            <a:r>
              <a:rPr lang="en-US" dirty="0">
                <a:effectLst/>
              </a:rPr>
              <a:t>• </a:t>
            </a:r>
            <a:r>
              <a:rPr lang="en-US" b="1" dirty="0">
                <a:effectLst/>
              </a:rPr>
              <a:t>Specialization: </a:t>
            </a:r>
            <a:r>
              <a:rPr lang="en-US" dirty="0">
                <a:effectLst/>
              </a:rPr>
              <a:t>Both develop focused expertise</a:t>
            </a:r>
            <a:br>
              <a:rPr lang="en-US" dirty="0">
                <a:effectLst/>
              </a:rPr>
            </a:br>
            <a:r>
              <a:rPr lang="en-US" i="1" dirty="0">
                <a:effectLst/>
              </a:rPr>
              <a:t>(deep learning models, neural plasticity, domain expertise)</a:t>
            </a:r>
            <a:endParaRPr lang="en-US" dirty="0">
              <a:effectLst/>
            </a:endParaRPr>
          </a:p>
        </p:txBody>
      </p:sp>
      <p:sp>
        <p:nvSpPr>
          <p:cNvPr id="19" name="Espace réservé du numéro de diapositive 18"/>
          <p:cNvSpPr>
            <a:spLocks noGrp="1"/>
          </p:cNvSpPr>
          <p:nvPr>
            <p:ph type="sldNum" sz="quarter" idx="12"/>
          </p:nvPr>
        </p:nvSpPr>
        <p:spPr/>
        <p:txBody>
          <a:bodyPr/>
          <a:lstStyle/>
          <a:p>
            <a:r>
              <a:rPr lang="en-US" sz="2800" b="1">
                <a:solidFill>
                  <a:schemeClr val="bg1"/>
                </a:solidFill>
              </a:rPr>
              <a:t>Slide </a:t>
            </a:r>
            <a:fld id="{2373F4E7-4E64-418F-966C-A9707F00D07A}" type="slidenum">
              <a:rPr lang="en-US" sz="2800" b="1" smtClean="0">
                <a:solidFill>
                  <a:schemeClr val="bg1"/>
                </a:solidFill>
              </a:rPr>
              <a:t>8</a:t>
            </a:fld>
            <a:endParaRPr lang="en-US" sz="2800" b="1" dirty="0">
              <a:solidFill>
                <a:schemeClr val="bg1"/>
              </a:solidFill>
            </a:endParaRPr>
          </a:p>
        </p:txBody>
      </p:sp>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62067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paper with a graphic design&#10;&#10;Description automatically generated">
            <a:extLst>
              <a:ext uri="{FF2B5EF4-FFF2-40B4-BE49-F238E27FC236}">
                <a16:creationId xmlns:a16="http://schemas.microsoft.com/office/drawing/2014/main" id="{8B0AE397-D1DD-F26F-93AE-A59AFD068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22" y="-131908"/>
            <a:ext cx="12878244" cy="7121816"/>
          </a:xfrm>
          <a:prstGeom prst="rect">
            <a:avLst/>
          </a:prstGeom>
        </p:spPr>
      </p:pic>
      <p:sp>
        <p:nvSpPr>
          <p:cNvPr id="7" name="TextBox 6">
            <a:extLst>
              <a:ext uri="{FF2B5EF4-FFF2-40B4-BE49-F238E27FC236}">
                <a16:creationId xmlns:a16="http://schemas.microsoft.com/office/drawing/2014/main" id="{E7227627-2381-40E9-ECC8-1E5CB62C4640}"/>
              </a:ext>
            </a:extLst>
          </p:cNvPr>
          <p:cNvSpPr txBox="1"/>
          <p:nvPr/>
        </p:nvSpPr>
        <p:spPr>
          <a:xfrm>
            <a:off x="1130300" y="2286218"/>
            <a:ext cx="9321800" cy="1446550"/>
          </a:xfrm>
          <a:prstGeom prst="rect">
            <a:avLst/>
          </a:prstGeom>
          <a:noFill/>
        </p:spPr>
        <p:txBody>
          <a:bodyPr wrap="square">
            <a:spAutoFit/>
          </a:bodyPr>
          <a:lstStyle/>
          <a:p>
            <a:pPr algn="ctr"/>
            <a:r>
              <a:rPr lang="en-US" sz="8800" b="1" spc="50" dirty="0">
                <a:ln w="76200"/>
                <a:solidFill>
                  <a:schemeClr val="accent4">
                    <a:lumMod val="75000"/>
                  </a:schemeClr>
                </a:solidFill>
                <a:latin typeface="Aharoni" panose="02010803020104030203" pitchFamily="2" charset="-79"/>
                <a:cs typeface="Aharoni" panose="02010803020104030203" pitchFamily="2" charset="-79"/>
              </a:rPr>
              <a:t>Generative AI</a:t>
            </a:r>
            <a:endParaRPr lang="fr-FR" sz="88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81967143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chemeClr val="accent4">
                    <a:lumMod val="75000"/>
                  </a:schemeClr>
                </a:solidFill>
              </a:rPr>
              <a:t>Generative Ai</a:t>
            </a:r>
          </a:p>
        </p:txBody>
      </p:sp>
      <p:sp>
        <p:nvSpPr>
          <p:cNvPr id="3" name="Espace réservé du texte 2"/>
          <p:cNvSpPr>
            <a:spLocks noGrp="1"/>
          </p:cNvSpPr>
          <p:nvPr>
            <p:ph idx="1"/>
          </p:nvPr>
        </p:nvSpPr>
        <p:spPr>
          <a:xfrm>
            <a:off x="838201" y="1549523"/>
            <a:ext cx="10007600" cy="4351338"/>
          </a:xfrm>
        </p:spPr>
        <p:txBody>
          <a:bodyPr>
            <a:noAutofit/>
          </a:bodyPr>
          <a:lstStyle/>
          <a:p>
            <a:pPr algn="just"/>
            <a:r>
              <a:rPr lang="en-US" sz="3200" b="1" dirty="0"/>
              <a:t>Definition:</a:t>
            </a:r>
            <a:r>
              <a:rPr lang="en-US" sz="3200" dirty="0"/>
              <a:t> Generative AI involves creating models that can generate new content, whether it be images, text, or other types of data. It often employs techniques like Generative Adversarial Networks (GANs) or autoregressive models.</a:t>
            </a:r>
            <a:endParaRPr lang="en-US" sz="3200" b="1" dirty="0"/>
          </a:p>
        </p:txBody>
      </p:sp>
    </p:spTree>
    <p:extLst>
      <p:ext uri="{BB962C8B-B14F-4D97-AF65-F5344CB8AC3E}">
        <p14:creationId xmlns:p14="http://schemas.microsoft.com/office/powerpoint/2010/main" val="110864567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chemeClr val="accent4">
                    <a:lumMod val="75000"/>
                  </a:schemeClr>
                </a:solidFill>
              </a:rPr>
              <a:t>Generative Ai</a:t>
            </a:r>
          </a:p>
        </p:txBody>
      </p:sp>
      <p:sp>
        <p:nvSpPr>
          <p:cNvPr id="3" name="Espace réservé du texte 2"/>
          <p:cNvSpPr>
            <a:spLocks noGrp="1"/>
          </p:cNvSpPr>
          <p:nvPr>
            <p:ph idx="1"/>
          </p:nvPr>
        </p:nvSpPr>
        <p:spPr>
          <a:xfrm>
            <a:off x="551871" y="1549523"/>
            <a:ext cx="10090729" cy="4351338"/>
          </a:xfrm>
        </p:spPr>
        <p:txBody>
          <a:bodyPr>
            <a:noAutofit/>
          </a:bodyPr>
          <a:lstStyle/>
          <a:p>
            <a:pPr marL="457200" lvl="1" indent="0">
              <a:buNone/>
            </a:pPr>
            <a:r>
              <a:rPr lang="en-US" sz="3200" b="1" dirty="0"/>
              <a:t>Generative Adversarial Networks (GANs):</a:t>
            </a:r>
            <a:r>
              <a:rPr lang="en-US" sz="3200" dirty="0"/>
              <a:t> A type of neural network architecture with a generator and a discriminator.</a:t>
            </a:r>
          </a:p>
          <a:p>
            <a:pPr lvl="1">
              <a:buFont typeface="Wingdings" panose="05000000000000000000" pitchFamily="2" charset="2"/>
              <a:buChar char="ü"/>
            </a:pPr>
            <a:r>
              <a:rPr lang="en-US" sz="3200" b="1" dirty="0"/>
              <a:t>Autoregressive Models:</a:t>
            </a:r>
            <a:r>
              <a:rPr lang="en-US" sz="3200" dirty="0"/>
              <a:t> Models that generate data one element at a time in a sequential manner.</a:t>
            </a:r>
          </a:p>
          <a:p>
            <a:pPr lvl="1">
              <a:buFont typeface="Wingdings" panose="05000000000000000000" pitchFamily="2" charset="2"/>
              <a:buChar char="ü"/>
            </a:pPr>
            <a:r>
              <a:rPr lang="en-US" sz="3200" b="1" dirty="0" err="1"/>
              <a:t>Variational</a:t>
            </a:r>
            <a:r>
              <a:rPr lang="en-US" sz="3200" b="1" dirty="0"/>
              <a:t> </a:t>
            </a:r>
            <a:r>
              <a:rPr lang="en-US" sz="3200" b="1" dirty="0" err="1"/>
              <a:t>Autoencoders</a:t>
            </a:r>
            <a:r>
              <a:rPr lang="en-US" sz="3200" b="1" dirty="0"/>
              <a:t> (VAEs):</a:t>
            </a:r>
            <a:r>
              <a:rPr lang="en-US" sz="3200" dirty="0"/>
              <a:t> Models that learn to encode and generate data distributions.</a:t>
            </a:r>
          </a:p>
        </p:txBody>
      </p:sp>
    </p:spTree>
    <p:extLst>
      <p:ext uri="{BB962C8B-B14F-4D97-AF65-F5344CB8AC3E}">
        <p14:creationId xmlns:p14="http://schemas.microsoft.com/office/powerpoint/2010/main" val="204837831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chemeClr val="accent4">
                    <a:lumMod val="75000"/>
                  </a:schemeClr>
                </a:solidFill>
              </a:rPr>
              <a:t>Generative Ai</a:t>
            </a:r>
          </a:p>
        </p:txBody>
      </p:sp>
      <p:sp>
        <p:nvSpPr>
          <p:cNvPr id="3" name="Espace réservé du texte 2"/>
          <p:cNvSpPr>
            <a:spLocks noGrp="1"/>
          </p:cNvSpPr>
          <p:nvPr>
            <p:ph idx="1"/>
          </p:nvPr>
        </p:nvSpPr>
        <p:spPr>
          <a:xfrm>
            <a:off x="970971" y="1253331"/>
            <a:ext cx="9887529" cy="4351338"/>
          </a:xfrm>
        </p:spPr>
        <p:txBody>
          <a:bodyPr>
            <a:noAutofit/>
          </a:bodyPr>
          <a:lstStyle/>
          <a:p>
            <a:r>
              <a:rPr lang="en-US" sz="3200" b="1" dirty="0"/>
              <a:t>Applications:</a:t>
            </a:r>
            <a:endParaRPr lang="en-US" sz="3200" dirty="0"/>
          </a:p>
          <a:p>
            <a:pPr lvl="1">
              <a:buFont typeface="Wingdings" panose="05000000000000000000" pitchFamily="2" charset="2"/>
              <a:buChar char="ü"/>
            </a:pPr>
            <a:r>
              <a:rPr lang="en-US" sz="3200" b="1" dirty="0"/>
              <a:t>Image Generation:</a:t>
            </a:r>
            <a:r>
              <a:rPr lang="en-US" sz="3200" dirty="0"/>
              <a:t> Creating realistic images that did not exist before.</a:t>
            </a:r>
          </a:p>
          <a:p>
            <a:pPr lvl="1">
              <a:buFont typeface="Wingdings" panose="05000000000000000000" pitchFamily="2" charset="2"/>
              <a:buChar char="ü"/>
            </a:pPr>
            <a:r>
              <a:rPr lang="en-US" sz="3200" b="1" dirty="0"/>
              <a:t>Text Generation:</a:t>
            </a:r>
            <a:r>
              <a:rPr lang="en-US" sz="3200" dirty="0"/>
              <a:t> Generating coherent and contextually relevant text passages.</a:t>
            </a:r>
          </a:p>
          <a:p>
            <a:pPr lvl="1">
              <a:buFont typeface="Wingdings" panose="05000000000000000000" pitchFamily="2" charset="2"/>
              <a:buChar char="ü"/>
            </a:pPr>
            <a:r>
              <a:rPr lang="en-US" sz="3200" b="1" dirty="0"/>
              <a:t>Style Transfer:</a:t>
            </a:r>
            <a:r>
              <a:rPr lang="en-US" sz="3200" dirty="0"/>
              <a:t> Transforming the style of content, such as turning a photo into a painting.</a:t>
            </a:r>
          </a:p>
          <a:p>
            <a:pPr lvl="1">
              <a:buFont typeface="Wingdings" panose="05000000000000000000" pitchFamily="2" charset="2"/>
              <a:buChar char="ü"/>
            </a:pPr>
            <a:r>
              <a:rPr lang="en-US" sz="3200" b="1" dirty="0"/>
              <a:t>Data Augmentation:</a:t>
            </a:r>
            <a:r>
              <a:rPr lang="en-US" sz="3200" dirty="0"/>
              <a:t> Creating diverse training datasets for machine learning models.</a:t>
            </a:r>
          </a:p>
        </p:txBody>
      </p:sp>
    </p:spTree>
    <p:extLst>
      <p:ext uri="{BB962C8B-B14F-4D97-AF65-F5344CB8AC3E}">
        <p14:creationId xmlns:p14="http://schemas.microsoft.com/office/powerpoint/2010/main" val="240321594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838200" y="365125"/>
            <a:ext cx="10515600" cy="844839"/>
          </a:xfrm>
        </p:spPr>
        <p:txBody>
          <a:bodyPr>
            <a:normAutofit/>
          </a:bodyPr>
          <a:lstStyle/>
          <a:p>
            <a:pPr algn="ctr"/>
            <a:r>
              <a:rPr lang="en-US" b="1" dirty="0">
                <a:solidFill>
                  <a:schemeClr val="accent4">
                    <a:lumMod val="75000"/>
                  </a:schemeClr>
                </a:solidFill>
              </a:rPr>
              <a:t>Resources </a:t>
            </a:r>
          </a:p>
        </p:txBody>
      </p:sp>
      <p:sp>
        <p:nvSpPr>
          <p:cNvPr id="3" name="Espace réservé du texte 2"/>
          <p:cNvSpPr>
            <a:spLocks noGrp="1"/>
          </p:cNvSpPr>
          <p:nvPr>
            <p:ph idx="1"/>
          </p:nvPr>
        </p:nvSpPr>
        <p:spPr>
          <a:xfrm>
            <a:off x="1072571" y="1105023"/>
            <a:ext cx="11723256" cy="4351338"/>
          </a:xfrm>
        </p:spPr>
        <p:txBody>
          <a:bodyPr>
            <a:noAutofit/>
          </a:bodyPr>
          <a:lstStyle/>
          <a:p>
            <a:r>
              <a:rPr lang="en-US" sz="3200" dirty="0"/>
              <a:t>Coursera: Machine Learning Specialization, Andrew NG</a:t>
            </a:r>
          </a:p>
          <a:p>
            <a:r>
              <a:rPr lang="en-US" sz="3200" dirty="0"/>
              <a:t>Coursera: Deep Learning Specialization, Andrew NG</a:t>
            </a:r>
          </a:p>
          <a:p>
            <a:r>
              <a:rPr lang="en-US" sz="3200" dirty="0"/>
              <a:t>Books:</a:t>
            </a:r>
          </a:p>
          <a:p>
            <a:pPr lvl="1"/>
            <a:r>
              <a:rPr lang="en-US" dirty="0"/>
              <a:t>Hands-on machine learning, </a:t>
            </a:r>
            <a:r>
              <a:rPr lang="en-US" dirty="0" err="1"/>
              <a:t>Aurélien</a:t>
            </a:r>
            <a:r>
              <a:rPr lang="en-US" dirty="0"/>
              <a:t> G</a:t>
            </a:r>
            <a:r>
              <a:rPr lang="fr-FR" dirty="0" err="1"/>
              <a:t>éron</a:t>
            </a:r>
            <a:r>
              <a:rPr lang="en-US" dirty="0"/>
              <a:t>, 3</a:t>
            </a:r>
            <a:r>
              <a:rPr lang="en-US" baseline="30000" dirty="0"/>
              <a:t>rd</a:t>
            </a:r>
            <a:r>
              <a:rPr lang="en-US" dirty="0"/>
              <a:t> edition</a:t>
            </a:r>
          </a:p>
          <a:p>
            <a:pPr lvl="1"/>
            <a:r>
              <a:rPr lang="en-US" dirty="0"/>
              <a:t>Deep learning With python, Francois </a:t>
            </a:r>
            <a:r>
              <a:rPr lang="en-US" dirty="0" err="1"/>
              <a:t>Chollet</a:t>
            </a:r>
            <a:r>
              <a:rPr lang="en-US" dirty="0"/>
              <a:t>, 2</a:t>
            </a:r>
            <a:r>
              <a:rPr lang="en-US" baseline="30000" dirty="0"/>
              <a:t>nd</a:t>
            </a:r>
            <a:r>
              <a:rPr lang="en-US" dirty="0"/>
              <a:t> edition</a:t>
            </a:r>
          </a:p>
          <a:p>
            <a:pPr lvl="1"/>
            <a:r>
              <a:rPr lang="en-US" dirty="0"/>
              <a:t>Deeplearningbook.org : MIT e-book</a:t>
            </a:r>
          </a:p>
          <a:p>
            <a:r>
              <a:rPr lang="en-US" sz="3200" dirty="0"/>
              <a:t>YouTube:</a:t>
            </a:r>
          </a:p>
          <a:p>
            <a:pPr lvl="1"/>
            <a:r>
              <a:rPr lang="en-US" dirty="0"/>
              <a:t>Cs231 2016 YouTube playlist</a:t>
            </a:r>
          </a:p>
          <a:p>
            <a:pPr lvl="1"/>
            <a:r>
              <a:rPr lang="en-US" dirty="0" err="1"/>
              <a:t>StatQuest</a:t>
            </a:r>
            <a:endParaRPr lang="en-US" dirty="0"/>
          </a:p>
          <a:p>
            <a:r>
              <a:rPr lang="en-US" sz="3200" dirty="0" err="1"/>
              <a:t>Kaggle</a:t>
            </a:r>
            <a:endParaRPr lang="en-US" sz="3200" dirty="0"/>
          </a:p>
        </p:txBody>
      </p:sp>
    </p:spTree>
    <p:extLst>
      <p:ext uri="{BB962C8B-B14F-4D97-AF65-F5344CB8AC3E}">
        <p14:creationId xmlns:p14="http://schemas.microsoft.com/office/powerpoint/2010/main" val="160423925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re 1"/>
          <p:cNvSpPr>
            <a:spLocks noGrp="1"/>
          </p:cNvSpPr>
          <p:nvPr>
            <p:ph type="title"/>
          </p:nvPr>
        </p:nvSpPr>
        <p:spPr>
          <a:xfrm>
            <a:off x="4412672" y="365125"/>
            <a:ext cx="3179618" cy="438439"/>
          </a:xfrm>
        </p:spPr>
        <p:txBody>
          <a:bodyPr>
            <a:normAutofit fontScale="90000"/>
          </a:bodyPr>
          <a:lstStyle/>
          <a:p>
            <a:pPr algn="ctr"/>
            <a:r>
              <a:rPr lang="en-US" b="1" dirty="0">
                <a:solidFill>
                  <a:schemeClr val="accent4">
                    <a:lumMod val="75000"/>
                  </a:schemeClr>
                </a:solidFill>
              </a:rPr>
              <a:t>Recap</a:t>
            </a:r>
          </a:p>
        </p:txBody>
      </p:sp>
      <p:sp>
        <p:nvSpPr>
          <p:cNvPr id="19" name="Espace réservé du numéro de diapositive 18"/>
          <p:cNvSpPr>
            <a:spLocks noGrp="1"/>
          </p:cNvSpPr>
          <p:nvPr>
            <p:ph type="sldNum" sz="quarter" idx="12"/>
          </p:nvPr>
        </p:nvSpPr>
        <p:spPr>
          <a:xfrm>
            <a:off x="9416471" y="6393151"/>
            <a:ext cx="2743200" cy="365125"/>
          </a:xfrm>
        </p:spPr>
        <p:txBody>
          <a:bodyPr/>
          <a:lstStyle/>
          <a:p>
            <a:r>
              <a:rPr lang="en-US" sz="2800" b="1" dirty="0">
                <a:solidFill>
                  <a:schemeClr val="bg1"/>
                </a:solidFill>
              </a:rPr>
              <a:t>Slide </a:t>
            </a:r>
            <a:fld id="{2373F4E7-4E64-418F-966C-A9707F00D07A}" type="slidenum">
              <a:rPr lang="en-US" sz="2800" b="1" smtClean="0">
                <a:solidFill>
                  <a:schemeClr val="bg1"/>
                </a:solidFill>
              </a:rPr>
              <a:t>85</a:t>
            </a:fld>
            <a:endParaRPr lang="en-US" sz="2800" b="1" dirty="0">
              <a:solidFill>
                <a:schemeClr val="bg1"/>
              </a:solidFill>
            </a:endParaRPr>
          </a:p>
        </p:txBody>
      </p:sp>
      <p:pic>
        <p:nvPicPr>
          <p:cNvPr id="1026" name="Picture 2" descr="http://jaylatta.net/wp-content/uploads/2022/07/Bildschirmfoto-2022-07-07-um-15.11.24-1024x57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091" y="803564"/>
            <a:ext cx="9543929" cy="53591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478688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4" name="Picture 3" descr="A thank you card with wings and crown">
            <a:extLst>
              <a:ext uri="{FF2B5EF4-FFF2-40B4-BE49-F238E27FC236}">
                <a16:creationId xmlns:a16="http://schemas.microsoft.com/office/drawing/2014/main" id="{A7F8C6C1-9770-EAA3-711F-EA1E06F103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309"/>
            <a:ext cx="12187066" cy="6858000"/>
          </a:xfrm>
          <a:prstGeom prst="rect">
            <a:avLst/>
          </a:prstGeom>
        </p:spPr>
      </p:pic>
    </p:spTree>
    <p:extLst>
      <p:ext uri="{BB962C8B-B14F-4D97-AF65-F5344CB8AC3E}">
        <p14:creationId xmlns:p14="http://schemas.microsoft.com/office/powerpoint/2010/main" val="137437944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necteur droit 4"/>
          <p:cNvCxnSpPr/>
          <p:nvPr/>
        </p:nvCxnSpPr>
        <p:spPr>
          <a:xfrm>
            <a:off x="10788071" y="6271542"/>
            <a:ext cx="1" cy="58645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406400" y="1879600"/>
            <a:ext cx="11366500" cy="3187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500" b="1" dirty="0">
                <a:ln w="6600">
                  <a:solidFill>
                    <a:schemeClr val="accent2"/>
                  </a:solidFill>
                  <a:prstDash val="solid"/>
                </a:ln>
                <a:solidFill>
                  <a:schemeClr val="accent4">
                    <a:lumMod val="75000"/>
                  </a:schemeClr>
                </a:solidFill>
                <a:effectLst>
                  <a:outerShdw dist="38100" dir="2700000" algn="tl" rotWithShape="0">
                    <a:schemeClr val="accent2"/>
                  </a:outerShdw>
                </a:effectLst>
              </a:rPr>
              <a:t>Contact me:</a:t>
            </a:r>
          </a:p>
          <a:p>
            <a:pPr algn="ctr"/>
            <a:r>
              <a:rPr lang="en-US" sz="3200" b="1" dirty="0">
                <a:ln w="6600">
                  <a:solidFill>
                    <a:schemeClr val="accent2"/>
                  </a:solidFill>
                  <a:prstDash val="solid"/>
                </a:ln>
                <a:solidFill>
                  <a:schemeClr val="accent4">
                    <a:lumMod val="75000"/>
                  </a:schemeClr>
                </a:solidFill>
                <a:effectLst>
                  <a:outerShdw dist="38100" dir="2700000" algn="tl" rotWithShape="0">
                    <a:schemeClr val="accent2"/>
                  </a:outerShdw>
                </a:effectLst>
              </a:rPr>
              <a:t>Fb: Oussama Boussahla</a:t>
            </a:r>
          </a:p>
          <a:p>
            <a:pPr algn="ctr"/>
            <a:r>
              <a:rPr lang="en-US" sz="3200" b="1" dirty="0" err="1">
                <a:ln w="6600">
                  <a:solidFill>
                    <a:schemeClr val="accent2"/>
                  </a:solidFill>
                  <a:prstDash val="solid"/>
                </a:ln>
                <a:solidFill>
                  <a:schemeClr val="accent4">
                    <a:lumMod val="75000"/>
                  </a:schemeClr>
                </a:solidFill>
                <a:effectLst>
                  <a:outerShdw dist="38100" dir="2700000" algn="tl" rotWithShape="0">
                    <a:schemeClr val="accent2"/>
                  </a:outerShdw>
                </a:effectLst>
              </a:rPr>
              <a:t>Linkedin</a:t>
            </a:r>
            <a:r>
              <a:rPr lang="ar-DZ" sz="3200" b="1" dirty="0">
                <a:ln w="6600">
                  <a:solidFill>
                    <a:schemeClr val="accent2"/>
                  </a:solidFill>
                  <a:prstDash val="solid"/>
                </a:ln>
                <a:solidFill>
                  <a:schemeClr val="accent4">
                    <a:lumMod val="75000"/>
                  </a:schemeClr>
                </a:solidFill>
                <a:effectLst>
                  <a:outerShdw dist="38100" dir="2700000" algn="tl" rotWithShape="0">
                    <a:schemeClr val="accent2"/>
                  </a:outerShdw>
                </a:effectLst>
              </a:rPr>
              <a:t>: </a:t>
            </a:r>
            <a:r>
              <a:rPr lang="en-US" sz="3200" b="1" dirty="0">
                <a:ln w="6600">
                  <a:solidFill>
                    <a:schemeClr val="accent2"/>
                  </a:solidFill>
                  <a:prstDash val="solid"/>
                </a:ln>
                <a:solidFill>
                  <a:schemeClr val="accent4">
                    <a:lumMod val="75000"/>
                  </a:schemeClr>
                </a:solidFill>
                <a:effectLst>
                  <a:outerShdw dist="38100" dir="2700000" algn="tl" rotWithShape="0">
                    <a:schemeClr val="accent2"/>
                  </a:outerShdw>
                </a:effectLst>
              </a:rPr>
              <a:t> Oussama BOUSSAHLA</a:t>
            </a:r>
          </a:p>
          <a:p>
            <a:pPr algn="ctr"/>
            <a:r>
              <a:rPr lang="en-US" sz="3200" b="1" dirty="0">
                <a:ln w="6600">
                  <a:solidFill>
                    <a:schemeClr val="accent2"/>
                  </a:solidFill>
                  <a:prstDash val="solid"/>
                </a:ln>
                <a:solidFill>
                  <a:schemeClr val="accent4">
                    <a:lumMod val="75000"/>
                  </a:schemeClr>
                </a:solidFill>
                <a:effectLst>
                  <a:outerShdw dist="38100" dir="2700000" algn="tl" rotWithShape="0">
                    <a:schemeClr val="accent2"/>
                  </a:outerShdw>
                </a:effectLst>
              </a:rPr>
              <a:t>Instagram: b.oussama8</a:t>
            </a:r>
          </a:p>
          <a:p>
            <a:pPr algn="ctr"/>
            <a:r>
              <a:rPr lang="en-US" sz="3200" b="1" dirty="0">
                <a:ln w="6600">
                  <a:solidFill>
                    <a:schemeClr val="accent2"/>
                  </a:solidFill>
                  <a:prstDash val="solid"/>
                </a:ln>
                <a:solidFill>
                  <a:schemeClr val="accent4">
                    <a:lumMod val="75000"/>
                  </a:schemeClr>
                </a:solidFill>
                <a:effectLst>
                  <a:outerShdw dist="38100" dir="2700000" algn="tl" rotWithShape="0">
                    <a:schemeClr val="accent2"/>
                  </a:outerShdw>
                </a:effectLst>
              </a:rPr>
              <a:t>E-mail: </a:t>
            </a:r>
            <a:r>
              <a:rPr lang="en-US" sz="3200" b="1" dirty="0">
                <a:ln w="6600">
                  <a:solidFill>
                    <a:schemeClr val="accent2"/>
                  </a:solidFill>
                  <a:prstDash val="solid"/>
                </a:ln>
                <a:solidFill>
                  <a:schemeClr val="accent4">
                    <a:lumMod val="75000"/>
                  </a:schemeClr>
                </a:solidFill>
                <a:effectLst>
                  <a:outerShdw dist="38100" dir="2700000" algn="tl" rotWithShape="0">
                    <a:schemeClr val="accent2"/>
                  </a:outerShdw>
                </a:effectLst>
                <a:hlinkClick r:id="rId2">
                  <a:extLst>
                    <a:ext uri="{A12FA001-AC4F-418D-AE19-62706E023703}">
                      <ahyp:hlinkClr xmlns:ahyp="http://schemas.microsoft.com/office/drawing/2018/hyperlinkcolor" val="tx"/>
                    </a:ext>
                  </a:extLst>
                </a:hlinkClick>
              </a:rPr>
              <a:t>oussamaboussahl2017@gmail.com</a:t>
            </a:r>
            <a:endParaRPr lang="en-US" sz="3200" b="1" dirty="0">
              <a:ln w="6600">
                <a:solidFill>
                  <a:schemeClr val="accent2"/>
                </a:solidFill>
                <a:prstDash val="solid"/>
              </a:ln>
              <a:solidFill>
                <a:schemeClr val="accent4">
                  <a:lumMod val="75000"/>
                </a:schemeClr>
              </a:solidFill>
              <a:effectLst>
                <a:outerShdw dist="38100" dir="2700000" algn="tl" rotWithShape="0">
                  <a:schemeClr val="accent2"/>
                </a:outerShdw>
              </a:effectLst>
            </a:endParaRPr>
          </a:p>
          <a:p>
            <a:pPr algn="ctr"/>
            <a:r>
              <a:rPr lang="en-US" sz="3200" b="1" dirty="0">
                <a:ln w="6600">
                  <a:solidFill>
                    <a:schemeClr val="accent2"/>
                  </a:solidFill>
                  <a:prstDash val="solid"/>
                </a:ln>
                <a:solidFill>
                  <a:schemeClr val="accent4">
                    <a:lumMod val="75000"/>
                  </a:schemeClr>
                </a:solidFill>
                <a:effectLst>
                  <a:outerShdw dist="38100" dir="2700000" algn="tl" rotWithShape="0">
                    <a:schemeClr val="accent2"/>
                  </a:outerShdw>
                </a:effectLst>
              </a:rPr>
              <a:t>Telegram: @</a:t>
            </a:r>
            <a:r>
              <a:rPr lang="en-US" sz="3200" b="1" dirty="0" err="1">
                <a:ln w="6600">
                  <a:solidFill>
                    <a:schemeClr val="accent2"/>
                  </a:solidFill>
                  <a:prstDash val="solid"/>
                </a:ln>
                <a:solidFill>
                  <a:schemeClr val="accent4">
                    <a:lumMod val="75000"/>
                  </a:schemeClr>
                </a:solidFill>
                <a:effectLst>
                  <a:outerShdw dist="38100" dir="2700000" algn="tl" rotWithShape="0">
                    <a:schemeClr val="accent2"/>
                  </a:outerShdw>
                </a:effectLst>
              </a:rPr>
              <a:t>boussahlaoussama</a:t>
            </a:r>
            <a:endParaRPr lang="en-US" sz="3600" b="1" dirty="0">
              <a:solidFill>
                <a:schemeClr val="accent4">
                  <a:lumMod val="75000"/>
                </a:schemeClr>
              </a:solidFill>
            </a:endParaRPr>
          </a:p>
        </p:txBody>
      </p:sp>
    </p:spTree>
    <p:extLst>
      <p:ext uri="{BB962C8B-B14F-4D97-AF65-F5344CB8AC3E}">
        <p14:creationId xmlns:p14="http://schemas.microsoft.com/office/powerpoint/2010/main" val="483470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paper with a graphic design&#10;&#10;Description automatically generated">
            <a:extLst>
              <a:ext uri="{FF2B5EF4-FFF2-40B4-BE49-F238E27FC236}">
                <a16:creationId xmlns:a16="http://schemas.microsoft.com/office/drawing/2014/main" id="{8B0AE397-D1DD-F26F-93AE-A59AFD068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22" y="-131908"/>
            <a:ext cx="12878244" cy="7121816"/>
          </a:xfrm>
          <a:prstGeom prst="rect">
            <a:avLst/>
          </a:prstGeom>
        </p:spPr>
      </p:pic>
      <p:sp>
        <p:nvSpPr>
          <p:cNvPr id="7" name="TextBox 6">
            <a:extLst>
              <a:ext uri="{FF2B5EF4-FFF2-40B4-BE49-F238E27FC236}">
                <a16:creationId xmlns:a16="http://schemas.microsoft.com/office/drawing/2014/main" id="{E7227627-2381-40E9-ECC8-1E5CB62C4640}"/>
              </a:ext>
            </a:extLst>
          </p:cNvPr>
          <p:cNvSpPr txBox="1"/>
          <p:nvPr/>
        </p:nvSpPr>
        <p:spPr>
          <a:xfrm>
            <a:off x="1277992" y="2304534"/>
            <a:ext cx="10406008" cy="1862048"/>
          </a:xfrm>
          <a:prstGeom prst="rect">
            <a:avLst/>
          </a:prstGeom>
          <a:noFill/>
        </p:spPr>
        <p:txBody>
          <a:bodyPr wrap="square">
            <a:spAutoFit/>
          </a:bodyPr>
          <a:lstStyle/>
          <a:p>
            <a:r>
              <a:rPr lang="en-US" sz="11500" b="1" spc="50" dirty="0">
                <a:ln w="76200"/>
                <a:solidFill>
                  <a:schemeClr val="accent4">
                    <a:lumMod val="75000"/>
                  </a:schemeClr>
                </a:solidFill>
                <a:latin typeface="Aharoni" panose="02010803020104030203" pitchFamily="2" charset="-79"/>
                <a:cs typeface="Aharoni" panose="02010803020104030203" pitchFamily="2" charset="-79"/>
              </a:rPr>
              <a:t>History of AI?</a:t>
            </a:r>
            <a:endParaRPr lang="fr-FR" sz="115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444058295"/>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2570</TotalTime>
  <Words>2850</Words>
  <Application>Microsoft Office PowerPoint</Application>
  <PresentationFormat>Widescreen</PresentationFormat>
  <Paragraphs>400</Paragraphs>
  <Slides>87</Slides>
  <Notes>68</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87</vt:i4>
      </vt:variant>
    </vt:vector>
  </HeadingPairs>
  <TitlesOfParts>
    <vt:vector size="97" baseType="lpstr">
      <vt:lpstr>Aharoni</vt:lpstr>
      <vt:lpstr>Aptos</vt:lpstr>
      <vt:lpstr>Aptos Display</vt:lpstr>
      <vt:lpstr>Arial</vt:lpstr>
      <vt:lpstr>Calibri</vt:lpstr>
      <vt:lpstr>Calibri Light</vt:lpstr>
      <vt:lpstr>Wingdings</vt:lpstr>
      <vt:lpstr>Thème Office</vt:lpstr>
      <vt:lpstr>1_Custom Design</vt:lpstr>
      <vt:lpstr>Custom Design</vt:lpstr>
      <vt:lpstr>PowerPoint Presentation</vt:lpstr>
      <vt:lpstr>PowerPoint Presentation</vt:lpstr>
      <vt:lpstr>Guess the last result</vt:lpstr>
      <vt:lpstr>PowerPoint Presentation</vt:lpstr>
      <vt:lpstr>Classic Def</vt:lpstr>
      <vt:lpstr>Can Machines Think</vt:lpstr>
      <vt:lpstr>Modern Def</vt:lpstr>
      <vt:lpstr>AI &amp; Human Development</vt:lpstr>
      <vt:lpstr>PowerPoint Presentation</vt:lpstr>
      <vt:lpstr>PowerPoint Presentation</vt:lpstr>
      <vt:lpstr>History of Ai</vt:lpstr>
      <vt:lpstr>History of Ai</vt:lpstr>
      <vt:lpstr>History of Ai</vt:lpstr>
      <vt:lpstr>History of Ai</vt:lpstr>
      <vt:lpstr>History of Ai</vt:lpstr>
      <vt:lpstr>Evolution of Computing and AI Infrastructure (1950s-Present)</vt:lpstr>
      <vt:lpstr>Evolution of Computing and AI Infrastructure (1950s-Present)</vt:lpstr>
      <vt:lpstr>Evolution of Computing and AI Infrastructure (1950s-Present)</vt:lpstr>
      <vt:lpstr>Evolution of Computing and AI Infrastructure (1950s-Present)</vt:lpstr>
      <vt:lpstr>Evolution of Computing and AI Infrastructure (1950s-Present)</vt:lpstr>
      <vt:lpstr>History of Ai  Read more: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Libraries and frameworks</vt:lpstr>
      <vt:lpstr>PowerPoint Presentation</vt:lpstr>
      <vt:lpstr>Data set</vt:lpstr>
      <vt:lpstr>Data set</vt:lpstr>
      <vt:lpstr>Overfitting and Underfitting</vt:lpstr>
      <vt:lpstr>Over-fitting and Under-fitting</vt:lpstr>
      <vt:lpstr>PowerPoint Presentation</vt:lpstr>
      <vt:lpstr>Data set</vt:lpstr>
      <vt:lpstr>Data set</vt:lpstr>
      <vt:lpstr>PowerPoint Presentation</vt:lpstr>
      <vt:lpstr>PowerPoint Presentation</vt:lpstr>
      <vt:lpstr>PowerPoint Presentation</vt:lpstr>
      <vt:lpstr>PowerPoint Presentation</vt:lpstr>
      <vt:lpstr>PowerPoint Presentation</vt:lpstr>
      <vt:lpstr>PowerPoint Presentation</vt:lpstr>
      <vt:lpstr>Artifical Neural Network </vt:lpstr>
      <vt:lpstr>Hyper-parameters</vt:lpstr>
      <vt:lpstr>Hyper-parameters</vt:lpstr>
      <vt:lpstr>Hyper-parameters</vt:lpstr>
      <vt:lpstr>Hyper-parameters</vt:lpstr>
      <vt:lpstr>Hyper-parameters</vt:lpstr>
      <vt:lpstr>Hyper-parameters</vt:lpstr>
      <vt:lpstr>Libraries and frameworks</vt:lpstr>
      <vt:lpstr>PowerPoint Presentation</vt:lpstr>
      <vt:lpstr>Libraries and frameworks</vt:lpstr>
      <vt:lpstr>Computer vision</vt:lpstr>
      <vt:lpstr>Computer vision</vt:lpstr>
      <vt:lpstr>Computer vision</vt:lpstr>
      <vt:lpstr>PowerPoint Presentation</vt:lpstr>
      <vt:lpstr>Natural Language Processing (NLP)</vt:lpstr>
      <vt:lpstr>Natural Language Processing (NLP)</vt:lpstr>
      <vt:lpstr>Natural Language Processing (NLP)</vt:lpstr>
      <vt:lpstr>PowerPoint Presentation</vt:lpstr>
      <vt:lpstr>Generative Ai</vt:lpstr>
      <vt:lpstr>Generative Ai</vt:lpstr>
      <vt:lpstr>Generative Ai</vt:lpstr>
      <vt:lpstr>Resources </vt:lpstr>
      <vt:lpstr>Recap</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Compte Microsoft</dc:creator>
  <cp:lastModifiedBy>Oussama BOUSSAHLA</cp:lastModifiedBy>
  <cp:revision>53</cp:revision>
  <dcterms:created xsi:type="dcterms:W3CDTF">2024-02-02T13:04:21Z</dcterms:created>
  <dcterms:modified xsi:type="dcterms:W3CDTF">2024-12-23T20:04:57Z</dcterms:modified>
</cp:coreProperties>
</file>

<file path=docProps/thumbnail.jpeg>
</file>